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Comfortaa SemiBold"/>
      <p:regular r:id="rId45"/>
      <p:bold r:id="rId46"/>
    </p:embeddedFont>
    <p:embeddedFont>
      <p:font typeface="Anaheim"/>
      <p:regular r:id="rId47"/>
    </p:embeddedFont>
    <p:embeddedFont>
      <p:font typeface="Bebas Neue"/>
      <p:regular r:id="rId48"/>
    </p:embeddedFont>
    <p:embeddedFont>
      <p:font typeface="Barlow Medium"/>
      <p:regular r:id="rId49"/>
      <p:bold r:id="rId50"/>
      <p:italic r:id="rId51"/>
      <p:boldItalic r:id="rId52"/>
    </p:embeddedFont>
    <p:embeddedFont>
      <p:font typeface="Caveat Medium"/>
      <p:regular r:id="rId53"/>
      <p:bold r:id="rId54"/>
    </p:embeddedFont>
    <p:embeddedFont>
      <p:font typeface="Albert Sans"/>
      <p:regular r:id="rId55"/>
      <p:bold r:id="rId56"/>
      <p:italic r:id="rId57"/>
      <p:boldItalic r:id="rId58"/>
    </p:embeddedFont>
    <p:embeddedFont>
      <p:font typeface="Comfortaa Medium"/>
      <p:regular r:id="rId59"/>
      <p:bold r:id="rId60"/>
    </p:embeddedFont>
    <p:embeddedFont>
      <p:font typeface="Comfortaa"/>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ComfortaaSemiBold-bold.fntdata"/><Relationship Id="rId45" Type="http://schemas.openxmlformats.org/officeDocument/2006/relationships/font" Target="fonts/Comfortaa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ebasNeue-regular.fntdata"/><Relationship Id="rId47" Type="http://schemas.openxmlformats.org/officeDocument/2006/relationships/font" Target="fonts/Anaheim-regular.fntdata"/><Relationship Id="rId49" Type="http://schemas.openxmlformats.org/officeDocument/2006/relationships/font" Target="fonts/BarlowMedium-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Comfortaa-bold.fntdata"/><Relationship Id="rId61" Type="http://schemas.openxmlformats.org/officeDocument/2006/relationships/font" Target="fonts/Comfortaa-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ComfortaaMedium-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arlowMedium-italic.fntdata"/><Relationship Id="rId50" Type="http://schemas.openxmlformats.org/officeDocument/2006/relationships/font" Target="fonts/BarlowMedium-bold.fntdata"/><Relationship Id="rId53" Type="http://schemas.openxmlformats.org/officeDocument/2006/relationships/font" Target="fonts/CaveatMedium-regular.fntdata"/><Relationship Id="rId52" Type="http://schemas.openxmlformats.org/officeDocument/2006/relationships/font" Target="fonts/BarlowMedium-boldItalic.fntdata"/><Relationship Id="rId11" Type="http://schemas.openxmlformats.org/officeDocument/2006/relationships/slide" Target="slides/slide7.xml"/><Relationship Id="rId55" Type="http://schemas.openxmlformats.org/officeDocument/2006/relationships/font" Target="fonts/AlbertSans-regular.fntdata"/><Relationship Id="rId10" Type="http://schemas.openxmlformats.org/officeDocument/2006/relationships/slide" Target="slides/slide6.xml"/><Relationship Id="rId54" Type="http://schemas.openxmlformats.org/officeDocument/2006/relationships/font" Target="fonts/CaveatMedium-bold.fntdata"/><Relationship Id="rId13" Type="http://schemas.openxmlformats.org/officeDocument/2006/relationships/slide" Target="slides/slide9.xml"/><Relationship Id="rId57" Type="http://schemas.openxmlformats.org/officeDocument/2006/relationships/font" Target="fonts/AlbertSans-italic.fntdata"/><Relationship Id="rId12" Type="http://schemas.openxmlformats.org/officeDocument/2006/relationships/slide" Target="slides/slide8.xml"/><Relationship Id="rId56" Type="http://schemas.openxmlformats.org/officeDocument/2006/relationships/font" Target="fonts/AlbertSans-bold.fntdata"/><Relationship Id="rId15" Type="http://schemas.openxmlformats.org/officeDocument/2006/relationships/slide" Target="slides/slide11.xml"/><Relationship Id="rId59" Type="http://schemas.openxmlformats.org/officeDocument/2006/relationships/font" Target="fonts/ComfortaaMedium-regular.fntdata"/><Relationship Id="rId14" Type="http://schemas.openxmlformats.org/officeDocument/2006/relationships/slide" Target="slides/slide10.xml"/><Relationship Id="rId58" Type="http://schemas.openxmlformats.org/officeDocument/2006/relationships/font" Target="fonts/AlbertSan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649c2ec9d0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649c2ec9d0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49c2ec9d0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2649c2ec9d0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49c2ec9d0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649c2ec9d0_3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49c2ec9d0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2649c2ec9d0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49c2ec9d0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649c2ec9d0_3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49c2ec9d0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649c2ec9d0_3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49c2ec9d0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649c2ec9d0_3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aa07717c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2aa07717c1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a07717c1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aa07717c1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aa07717c1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2aa07717c1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a07717c1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aa07717c12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2f022ff617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2f022ff617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495313da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495313da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495313da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495313da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6495313da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6495313da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6495313da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6495313da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6495313da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6495313da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49c2ec9d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649c2ec9d0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49c2ec9d0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649c2ec9d0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49c2ec9d0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649c2ec9d0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49c2ec9d0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649c2ec9d0_3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49c2ec9d0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649c2ec9d0_3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7.png"/><Relationship Id="rId6"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6690" l="23401" r="14408" t="21858"/>
          <a:stretch/>
        </p:blipFill>
        <p:spPr>
          <a:xfrm flipH="1" rot="5399995">
            <a:off x="-405850" y="-293372"/>
            <a:ext cx="3819600" cy="3774345"/>
          </a:xfrm>
          <a:prstGeom prst="rect">
            <a:avLst/>
          </a:prstGeom>
          <a:noFill/>
          <a:ln>
            <a:noFill/>
          </a:ln>
        </p:spPr>
      </p:pic>
      <p:pic>
        <p:nvPicPr>
          <p:cNvPr id="10" name="Google Shape;10;p2"/>
          <p:cNvPicPr preferRelativeResize="0"/>
          <p:nvPr/>
        </p:nvPicPr>
        <p:blipFill rotWithShape="1">
          <a:blip r:embed="rId3">
            <a:alphaModFix amt="82000"/>
          </a:blip>
          <a:srcRect b="27329" l="23743" r="20897" t="17791"/>
          <a:stretch/>
        </p:blipFill>
        <p:spPr>
          <a:xfrm flipH="1" rot="-10">
            <a:off x="5953374" y="1979529"/>
            <a:ext cx="3190626" cy="3163116"/>
          </a:xfrm>
          <a:prstGeom prst="rect">
            <a:avLst/>
          </a:prstGeom>
          <a:noFill/>
          <a:ln>
            <a:noFill/>
          </a:ln>
        </p:spPr>
      </p:pic>
      <p:sp>
        <p:nvSpPr>
          <p:cNvPr id="11" name="Google Shape;11;p2"/>
          <p:cNvSpPr txBox="1"/>
          <p:nvPr>
            <p:ph type="ctrTitle"/>
          </p:nvPr>
        </p:nvSpPr>
        <p:spPr>
          <a:xfrm>
            <a:off x="1861350" y="1306525"/>
            <a:ext cx="5421300" cy="198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0" sz="6000">
                <a:latin typeface="Barlow Medium"/>
                <a:ea typeface="Barlow Medium"/>
                <a:cs typeface="Barlow Medium"/>
                <a:sym typeface="Barlow Medium"/>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1861350" y="3427475"/>
            <a:ext cx="5421300" cy="40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3">
    <p:spTree>
      <p:nvGrpSpPr>
        <p:cNvPr id="70" name="Shape 70"/>
        <p:cNvGrpSpPr/>
        <p:nvPr/>
      </p:nvGrpSpPr>
      <p:grpSpPr>
        <a:xfrm>
          <a:off x="0" y="0"/>
          <a:ext cx="0" cy="0"/>
          <a:chOff x="0" y="0"/>
          <a:chExt cx="0" cy="0"/>
        </a:xfrm>
      </p:grpSpPr>
      <p:sp>
        <p:nvSpPr>
          <p:cNvPr id="71" name="Google Shape;71;p11"/>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72" name="Google Shape;72;p11"/>
          <p:cNvPicPr preferRelativeResize="0"/>
          <p:nvPr/>
        </p:nvPicPr>
        <p:blipFill rotWithShape="1">
          <a:blip r:embed="rId2">
            <a:alphaModFix/>
          </a:blip>
          <a:srcRect b="43095" l="23402" r="34483" t="21857"/>
          <a:stretch/>
        </p:blipFill>
        <p:spPr>
          <a:xfrm flipH="1" rot="-6">
            <a:off x="0" y="3662402"/>
            <a:ext cx="1779825" cy="1481097"/>
          </a:xfrm>
          <a:prstGeom prst="rect">
            <a:avLst/>
          </a:prstGeom>
          <a:noFill/>
          <a:ln>
            <a:noFill/>
          </a:ln>
        </p:spPr>
      </p:pic>
      <p:pic>
        <p:nvPicPr>
          <p:cNvPr id="73" name="Google Shape;73;p11"/>
          <p:cNvPicPr preferRelativeResize="0"/>
          <p:nvPr/>
        </p:nvPicPr>
        <p:blipFill rotWithShape="1">
          <a:blip r:embed="rId3">
            <a:alphaModFix amt="74000"/>
          </a:blip>
          <a:srcRect b="-5648" l="32098" r="-4149" t="54157"/>
          <a:stretch/>
        </p:blipFill>
        <p:spPr>
          <a:xfrm rot="10800000">
            <a:off x="7048499" y="3581401"/>
            <a:ext cx="2095501" cy="15620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2"/>
          <p:cNvSpPr txBox="1"/>
          <p:nvPr>
            <p:ph idx="1" type="subTitle"/>
          </p:nvPr>
        </p:nvSpPr>
        <p:spPr>
          <a:xfrm>
            <a:off x="1259987" y="2739425"/>
            <a:ext cx="2997600" cy="54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 name="Google Shape;76;p12"/>
          <p:cNvSpPr txBox="1"/>
          <p:nvPr>
            <p:ph idx="2" type="subTitle"/>
          </p:nvPr>
        </p:nvSpPr>
        <p:spPr>
          <a:xfrm>
            <a:off x="4886413" y="2739425"/>
            <a:ext cx="2997600" cy="54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7" name="Google Shape;77;p12"/>
          <p:cNvSpPr txBox="1"/>
          <p:nvPr>
            <p:ph idx="3" type="subTitle"/>
          </p:nvPr>
        </p:nvSpPr>
        <p:spPr>
          <a:xfrm>
            <a:off x="1259987" y="3181650"/>
            <a:ext cx="2997600" cy="10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 name="Google Shape;78;p12"/>
          <p:cNvSpPr txBox="1"/>
          <p:nvPr>
            <p:ph idx="4" type="subTitle"/>
          </p:nvPr>
        </p:nvSpPr>
        <p:spPr>
          <a:xfrm>
            <a:off x="4886413" y="3181650"/>
            <a:ext cx="2997600" cy="10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 name="Google Shape;79;p12"/>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80" name="Google Shape;80;p12"/>
          <p:cNvPicPr preferRelativeResize="0"/>
          <p:nvPr/>
        </p:nvPicPr>
        <p:blipFill rotWithShape="1">
          <a:blip r:embed="rId2">
            <a:alphaModFix amt="72000"/>
          </a:blip>
          <a:srcRect b="17422" l="0" r="50431" t="0"/>
          <a:stretch/>
        </p:blipFill>
        <p:spPr>
          <a:xfrm rot="10800000">
            <a:off x="0" y="0"/>
            <a:ext cx="2127075" cy="3276600"/>
          </a:xfrm>
          <a:prstGeom prst="rect">
            <a:avLst/>
          </a:prstGeom>
          <a:noFill/>
          <a:ln>
            <a:noFill/>
          </a:ln>
        </p:spPr>
      </p:pic>
      <p:pic>
        <p:nvPicPr>
          <p:cNvPr id="81" name="Google Shape;81;p12"/>
          <p:cNvPicPr preferRelativeResize="0"/>
          <p:nvPr/>
        </p:nvPicPr>
        <p:blipFill rotWithShape="1">
          <a:blip r:embed="rId3">
            <a:alphaModFix/>
          </a:blip>
          <a:srcRect b="34609" l="0" r="22324" t="0"/>
          <a:stretch/>
        </p:blipFill>
        <p:spPr>
          <a:xfrm rot="-5400000">
            <a:off x="6739124" y="376425"/>
            <a:ext cx="2781300" cy="202844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2" name="Shape 82"/>
        <p:cNvGrpSpPr/>
        <p:nvPr/>
      </p:nvGrpSpPr>
      <p:grpSpPr>
        <a:xfrm>
          <a:off x="0" y="0"/>
          <a:ext cx="0" cy="0"/>
          <a:chOff x="0" y="0"/>
          <a:chExt cx="0" cy="0"/>
        </a:xfrm>
      </p:grpSpPr>
      <p:pic>
        <p:nvPicPr>
          <p:cNvPr id="83" name="Google Shape;83;p13"/>
          <p:cNvPicPr preferRelativeResize="0"/>
          <p:nvPr/>
        </p:nvPicPr>
        <p:blipFill rotWithShape="1">
          <a:blip r:embed="rId2">
            <a:alphaModFix amt="75000"/>
          </a:blip>
          <a:srcRect b="13513" l="-3894" r="-13766" t="63592"/>
          <a:stretch/>
        </p:blipFill>
        <p:spPr>
          <a:xfrm>
            <a:off x="4371000" y="0"/>
            <a:ext cx="4773000" cy="1107701"/>
          </a:xfrm>
          <a:prstGeom prst="rect">
            <a:avLst/>
          </a:prstGeom>
          <a:noFill/>
          <a:ln>
            <a:noFill/>
          </a:ln>
        </p:spPr>
      </p:pic>
      <p:pic>
        <p:nvPicPr>
          <p:cNvPr id="84" name="Google Shape;84;p13"/>
          <p:cNvPicPr preferRelativeResize="0"/>
          <p:nvPr/>
        </p:nvPicPr>
        <p:blipFill rotWithShape="1">
          <a:blip r:embed="rId2">
            <a:alphaModFix amt="75000"/>
          </a:blip>
          <a:srcRect b="7803" l="10775" r="5161" t="69303"/>
          <a:stretch/>
        </p:blipFill>
        <p:spPr>
          <a:xfrm rot="-5400000">
            <a:off x="-1151125" y="2884675"/>
            <a:ext cx="3409950" cy="1107701"/>
          </a:xfrm>
          <a:prstGeom prst="rect">
            <a:avLst/>
          </a:prstGeom>
          <a:noFill/>
          <a:ln>
            <a:noFill/>
          </a:ln>
        </p:spPr>
      </p:pic>
      <p:sp>
        <p:nvSpPr>
          <p:cNvPr id="85" name="Google Shape;85;p13"/>
          <p:cNvSpPr txBox="1"/>
          <p:nvPr>
            <p:ph idx="1" type="subTitle"/>
          </p:nvPr>
        </p:nvSpPr>
        <p:spPr>
          <a:xfrm>
            <a:off x="717550" y="2320311"/>
            <a:ext cx="23364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13"/>
          <p:cNvSpPr txBox="1"/>
          <p:nvPr>
            <p:ph idx="2" type="subTitle"/>
          </p:nvPr>
        </p:nvSpPr>
        <p:spPr>
          <a:xfrm>
            <a:off x="3403800" y="2320311"/>
            <a:ext cx="23364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 name="Google Shape;87;p13"/>
          <p:cNvSpPr txBox="1"/>
          <p:nvPr>
            <p:ph idx="3" type="subTitle"/>
          </p:nvPr>
        </p:nvSpPr>
        <p:spPr>
          <a:xfrm>
            <a:off x="6090050" y="2320311"/>
            <a:ext cx="23364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 name="Google Shape;88;p13"/>
          <p:cNvSpPr txBox="1"/>
          <p:nvPr>
            <p:ph idx="4" type="subTitle"/>
          </p:nvPr>
        </p:nvSpPr>
        <p:spPr>
          <a:xfrm>
            <a:off x="717550" y="4022353"/>
            <a:ext cx="23364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 name="Google Shape;89;p13"/>
          <p:cNvSpPr txBox="1"/>
          <p:nvPr>
            <p:ph idx="5" type="subTitle"/>
          </p:nvPr>
        </p:nvSpPr>
        <p:spPr>
          <a:xfrm>
            <a:off x="3403800" y="4022353"/>
            <a:ext cx="23364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 name="Google Shape;90;p13"/>
          <p:cNvSpPr txBox="1"/>
          <p:nvPr>
            <p:ph idx="6" type="subTitle"/>
          </p:nvPr>
        </p:nvSpPr>
        <p:spPr>
          <a:xfrm>
            <a:off x="6090050" y="4022353"/>
            <a:ext cx="23364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 name="Google Shape;91;p13"/>
          <p:cNvSpPr txBox="1"/>
          <p:nvPr>
            <p:ph idx="7" type="subTitle"/>
          </p:nvPr>
        </p:nvSpPr>
        <p:spPr>
          <a:xfrm>
            <a:off x="717550" y="1914150"/>
            <a:ext cx="233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2" name="Google Shape;92;p13"/>
          <p:cNvSpPr txBox="1"/>
          <p:nvPr>
            <p:ph idx="8" type="subTitle"/>
          </p:nvPr>
        </p:nvSpPr>
        <p:spPr>
          <a:xfrm>
            <a:off x="3403800" y="1914150"/>
            <a:ext cx="233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3" name="Google Shape;93;p13"/>
          <p:cNvSpPr txBox="1"/>
          <p:nvPr>
            <p:ph idx="9" type="subTitle"/>
          </p:nvPr>
        </p:nvSpPr>
        <p:spPr>
          <a:xfrm>
            <a:off x="6090050" y="1914150"/>
            <a:ext cx="233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4" name="Google Shape;94;p13"/>
          <p:cNvSpPr txBox="1"/>
          <p:nvPr>
            <p:ph idx="13" type="subTitle"/>
          </p:nvPr>
        </p:nvSpPr>
        <p:spPr>
          <a:xfrm>
            <a:off x="717550" y="3621800"/>
            <a:ext cx="233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5" name="Google Shape;95;p13"/>
          <p:cNvSpPr txBox="1"/>
          <p:nvPr>
            <p:ph idx="14" type="subTitle"/>
          </p:nvPr>
        </p:nvSpPr>
        <p:spPr>
          <a:xfrm>
            <a:off x="3403800" y="3621800"/>
            <a:ext cx="233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6" name="Google Shape;96;p13"/>
          <p:cNvSpPr txBox="1"/>
          <p:nvPr>
            <p:ph idx="15" type="subTitle"/>
          </p:nvPr>
        </p:nvSpPr>
        <p:spPr>
          <a:xfrm>
            <a:off x="6090050" y="3621800"/>
            <a:ext cx="233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 name="Google Shape;97;p13"/>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8" name="Shape 98"/>
        <p:cNvGrpSpPr/>
        <p:nvPr/>
      </p:nvGrpSpPr>
      <p:grpSpPr>
        <a:xfrm>
          <a:off x="0" y="0"/>
          <a:ext cx="0" cy="0"/>
          <a:chOff x="0" y="0"/>
          <a:chExt cx="0" cy="0"/>
        </a:xfrm>
      </p:grpSpPr>
      <p:pic>
        <p:nvPicPr>
          <p:cNvPr id="99" name="Google Shape;99;p14"/>
          <p:cNvPicPr preferRelativeResize="0"/>
          <p:nvPr/>
        </p:nvPicPr>
        <p:blipFill rotWithShape="1">
          <a:blip r:embed="rId2">
            <a:alphaModFix/>
          </a:blip>
          <a:srcRect b="0" l="4461" r="0" t="0"/>
          <a:stretch/>
        </p:blipFill>
        <p:spPr>
          <a:xfrm>
            <a:off x="1" y="304800"/>
            <a:ext cx="3875701" cy="4838699"/>
          </a:xfrm>
          <a:prstGeom prst="rect">
            <a:avLst/>
          </a:prstGeom>
          <a:noFill/>
          <a:ln>
            <a:noFill/>
          </a:ln>
        </p:spPr>
      </p:pic>
      <p:pic>
        <p:nvPicPr>
          <p:cNvPr id="100" name="Google Shape;100;p14"/>
          <p:cNvPicPr preferRelativeResize="0"/>
          <p:nvPr/>
        </p:nvPicPr>
        <p:blipFill rotWithShape="1">
          <a:blip r:embed="rId3">
            <a:alphaModFix amt="72000"/>
          </a:blip>
          <a:srcRect b="16270" l="50003" r="19344" t="24947"/>
          <a:stretch/>
        </p:blipFill>
        <p:spPr>
          <a:xfrm rot="10800000">
            <a:off x="7421049" y="1839099"/>
            <a:ext cx="1722951" cy="33044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15"/>
          <p:cNvSpPr txBox="1"/>
          <p:nvPr>
            <p:ph idx="1" type="body"/>
          </p:nvPr>
        </p:nvSpPr>
        <p:spPr>
          <a:xfrm>
            <a:off x="720000" y="1228675"/>
            <a:ext cx="7704000" cy="638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15000"/>
              </a:lnSpc>
              <a:spcBef>
                <a:spcPts val="1000"/>
              </a:spcBef>
              <a:spcAft>
                <a:spcPts val="0"/>
              </a:spcAft>
              <a:buClr>
                <a:srgbClr val="191919"/>
              </a:buClr>
              <a:buSzPts val="1400"/>
              <a:buFont typeface="Anaheim"/>
              <a:buChar char="○"/>
              <a:defRPr/>
            </a:lvl2pPr>
            <a:lvl3pPr indent="-317500" lvl="2" marL="1371600" algn="l">
              <a:lnSpc>
                <a:spcPct val="115000"/>
              </a:lnSpc>
              <a:spcBef>
                <a:spcPts val="0"/>
              </a:spcBef>
              <a:spcAft>
                <a:spcPts val="0"/>
              </a:spcAft>
              <a:buClr>
                <a:srgbClr val="191919"/>
              </a:buClr>
              <a:buSzPts val="1400"/>
              <a:buFont typeface="Anaheim"/>
              <a:buChar char="■"/>
              <a:defRPr/>
            </a:lvl3pPr>
            <a:lvl4pPr indent="-317500" lvl="3" marL="1828800" algn="l">
              <a:lnSpc>
                <a:spcPct val="115000"/>
              </a:lnSpc>
              <a:spcBef>
                <a:spcPts val="0"/>
              </a:spcBef>
              <a:spcAft>
                <a:spcPts val="0"/>
              </a:spcAft>
              <a:buClr>
                <a:srgbClr val="191919"/>
              </a:buClr>
              <a:buSzPts val="1400"/>
              <a:buFont typeface="Anaheim"/>
              <a:buChar char="●"/>
              <a:defRPr/>
            </a:lvl4pPr>
            <a:lvl5pPr indent="-317500" lvl="4" marL="2286000" algn="l">
              <a:lnSpc>
                <a:spcPct val="115000"/>
              </a:lnSpc>
              <a:spcBef>
                <a:spcPts val="0"/>
              </a:spcBef>
              <a:spcAft>
                <a:spcPts val="0"/>
              </a:spcAft>
              <a:buClr>
                <a:srgbClr val="191919"/>
              </a:buClr>
              <a:buSzPts val="1400"/>
              <a:buFont typeface="Anaheim"/>
              <a:buChar char="○"/>
              <a:defRPr/>
            </a:lvl5pPr>
            <a:lvl6pPr indent="-317500" lvl="5" marL="2743200" algn="l">
              <a:lnSpc>
                <a:spcPct val="115000"/>
              </a:lnSpc>
              <a:spcBef>
                <a:spcPts val="0"/>
              </a:spcBef>
              <a:spcAft>
                <a:spcPts val="0"/>
              </a:spcAft>
              <a:buClr>
                <a:srgbClr val="191919"/>
              </a:buClr>
              <a:buSzPts val="1400"/>
              <a:buFont typeface="Anaheim"/>
              <a:buChar char="■"/>
              <a:defRPr/>
            </a:lvl6pPr>
            <a:lvl7pPr indent="-317500" lvl="6" marL="3200400" algn="l">
              <a:lnSpc>
                <a:spcPct val="115000"/>
              </a:lnSpc>
              <a:spcBef>
                <a:spcPts val="0"/>
              </a:spcBef>
              <a:spcAft>
                <a:spcPts val="0"/>
              </a:spcAft>
              <a:buClr>
                <a:srgbClr val="191919"/>
              </a:buClr>
              <a:buSzPts val="1400"/>
              <a:buFont typeface="Anaheim"/>
              <a:buChar char="●"/>
              <a:defRPr/>
            </a:lvl7pPr>
            <a:lvl8pPr indent="-317500" lvl="7" marL="3657600" algn="l">
              <a:lnSpc>
                <a:spcPct val="115000"/>
              </a:lnSpc>
              <a:spcBef>
                <a:spcPts val="0"/>
              </a:spcBef>
              <a:spcAft>
                <a:spcPts val="0"/>
              </a:spcAft>
              <a:buClr>
                <a:srgbClr val="191919"/>
              </a:buClr>
              <a:buSzPts val="1400"/>
              <a:buFont typeface="Anaheim"/>
              <a:buChar char="○"/>
              <a:defRPr/>
            </a:lvl8pPr>
            <a:lvl9pPr indent="-317500" lvl="8" marL="4114800" algn="l">
              <a:lnSpc>
                <a:spcPct val="115000"/>
              </a:lnSpc>
              <a:spcBef>
                <a:spcPts val="0"/>
              </a:spcBef>
              <a:spcAft>
                <a:spcPts val="0"/>
              </a:spcAft>
              <a:buClr>
                <a:srgbClr val="191919"/>
              </a:buClr>
              <a:buSzPts val="1400"/>
              <a:buFont typeface="Anaheim"/>
              <a:buChar char="■"/>
              <a:defRPr/>
            </a:lvl9pPr>
          </a:lstStyle>
          <a:p/>
        </p:txBody>
      </p:sp>
      <p:sp>
        <p:nvSpPr>
          <p:cNvPr id="103" name="Google Shape;103;p15"/>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04" name="Google Shape;104;p15"/>
          <p:cNvPicPr preferRelativeResize="0"/>
          <p:nvPr/>
        </p:nvPicPr>
        <p:blipFill rotWithShape="1">
          <a:blip r:embed="rId2">
            <a:alphaModFix amt="83000"/>
          </a:blip>
          <a:srcRect b="58752" l="-20626" r="8707" t="-7034"/>
          <a:stretch/>
        </p:blipFill>
        <p:spPr>
          <a:xfrm rot="-5400000">
            <a:off x="6657976" y="942975"/>
            <a:ext cx="3429000" cy="15430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pic>
        <p:nvPicPr>
          <p:cNvPr id="106" name="Google Shape;106;p16"/>
          <p:cNvPicPr preferRelativeResize="0"/>
          <p:nvPr/>
        </p:nvPicPr>
        <p:blipFill rotWithShape="1">
          <a:blip r:embed="rId2">
            <a:alphaModFix/>
          </a:blip>
          <a:srcRect b="29952" l="0" r="22922" t="0"/>
          <a:stretch/>
        </p:blipFill>
        <p:spPr>
          <a:xfrm rot="-5400000">
            <a:off x="7521889" y="140713"/>
            <a:ext cx="1762824" cy="1481401"/>
          </a:xfrm>
          <a:prstGeom prst="rect">
            <a:avLst/>
          </a:prstGeom>
          <a:noFill/>
          <a:ln>
            <a:noFill/>
          </a:ln>
        </p:spPr>
      </p:pic>
      <p:sp>
        <p:nvSpPr>
          <p:cNvPr id="107" name="Google Shape;107;p16"/>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08" name="Google Shape;108;p16"/>
          <p:cNvPicPr preferRelativeResize="0"/>
          <p:nvPr/>
        </p:nvPicPr>
        <p:blipFill rotWithShape="1">
          <a:blip r:embed="rId3">
            <a:alphaModFix/>
          </a:blip>
          <a:srcRect b="34550" l="34149" r="0" t="0"/>
          <a:stretch/>
        </p:blipFill>
        <p:spPr>
          <a:xfrm>
            <a:off x="0" y="4057650"/>
            <a:ext cx="1261000" cy="10858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pic>
        <p:nvPicPr>
          <p:cNvPr id="110" name="Google Shape;110;p17"/>
          <p:cNvPicPr preferRelativeResize="0"/>
          <p:nvPr/>
        </p:nvPicPr>
        <p:blipFill rotWithShape="1">
          <a:blip r:embed="rId2">
            <a:alphaModFix amt="72000"/>
          </a:blip>
          <a:srcRect b="27329" l="23744" r="40867" t="17791"/>
          <a:stretch/>
        </p:blipFill>
        <p:spPr>
          <a:xfrm flipH="1" rot="-10">
            <a:off x="0" y="3"/>
            <a:ext cx="2039550" cy="3163119"/>
          </a:xfrm>
          <a:prstGeom prst="rect">
            <a:avLst/>
          </a:prstGeom>
          <a:noFill/>
          <a:ln>
            <a:noFill/>
          </a:ln>
        </p:spPr>
      </p:pic>
      <p:pic>
        <p:nvPicPr>
          <p:cNvPr id="111" name="Google Shape;111;p17"/>
          <p:cNvPicPr preferRelativeResize="0"/>
          <p:nvPr/>
        </p:nvPicPr>
        <p:blipFill rotWithShape="1">
          <a:blip r:embed="rId3">
            <a:alphaModFix/>
          </a:blip>
          <a:srcRect b="-8145" l="0" r="52994" t="16106"/>
          <a:stretch/>
        </p:blipFill>
        <p:spPr>
          <a:xfrm>
            <a:off x="6529325" y="0"/>
            <a:ext cx="2614675" cy="4733925"/>
          </a:xfrm>
          <a:prstGeom prst="rect">
            <a:avLst/>
          </a:prstGeom>
          <a:noFill/>
          <a:ln>
            <a:noFill/>
          </a:ln>
        </p:spPr>
      </p:pic>
      <p:sp>
        <p:nvSpPr>
          <p:cNvPr id="112" name="Google Shape;112;p17"/>
          <p:cNvSpPr txBox="1"/>
          <p:nvPr>
            <p:ph idx="1" type="body"/>
          </p:nvPr>
        </p:nvSpPr>
        <p:spPr>
          <a:xfrm>
            <a:off x="1850700" y="1695375"/>
            <a:ext cx="5442600" cy="2571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3" name="Google Shape;113;p17"/>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sp>
        <p:nvSpPr>
          <p:cNvPr id="115" name="Google Shape;115;p18"/>
          <p:cNvSpPr txBox="1"/>
          <p:nvPr>
            <p:ph type="title"/>
          </p:nvPr>
        </p:nvSpPr>
        <p:spPr>
          <a:xfrm>
            <a:off x="1388100" y="769875"/>
            <a:ext cx="6367800" cy="36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10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pic>
        <p:nvPicPr>
          <p:cNvPr id="116" name="Google Shape;116;p18"/>
          <p:cNvPicPr preferRelativeResize="0"/>
          <p:nvPr/>
        </p:nvPicPr>
        <p:blipFill rotWithShape="1">
          <a:blip r:embed="rId2">
            <a:alphaModFix amt="85000"/>
          </a:blip>
          <a:srcRect b="20559" l="0" r="42034" t="0"/>
          <a:stretch/>
        </p:blipFill>
        <p:spPr>
          <a:xfrm>
            <a:off x="5919725" y="1057425"/>
            <a:ext cx="3224275" cy="4086076"/>
          </a:xfrm>
          <a:prstGeom prst="rect">
            <a:avLst/>
          </a:prstGeom>
          <a:noFill/>
          <a:ln>
            <a:noFill/>
          </a:ln>
        </p:spPr>
      </p:pic>
      <p:pic>
        <p:nvPicPr>
          <p:cNvPr id="117" name="Google Shape;117;p18"/>
          <p:cNvPicPr preferRelativeResize="0"/>
          <p:nvPr/>
        </p:nvPicPr>
        <p:blipFill rotWithShape="1">
          <a:blip r:embed="rId3">
            <a:alphaModFix amt="73000"/>
          </a:blip>
          <a:srcRect b="-8151" l="42062" r="-6566" t="41114"/>
          <a:stretch/>
        </p:blipFill>
        <p:spPr>
          <a:xfrm>
            <a:off x="0" y="0"/>
            <a:ext cx="3180525" cy="34480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pic>
        <p:nvPicPr>
          <p:cNvPr id="119" name="Google Shape;119;p19"/>
          <p:cNvPicPr preferRelativeResize="0"/>
          <p:nvPr/>
        </p:nvPicPr>
        <p:blipFill rotWithShape="1">
          <a:blip r:embed="rId2">
            <a:alphaModFix amt="79000"/>
          </a:blip>
          <a:srcRect b="24630" l="0" r="51625" t="0"/>
          <a:stretch/>
        </p:blipFill>
        <p:spPr>
          <a:xfrm>
            <a:off x="7424775" y="2666750"/>
            <a:ext cx="1719225" cy="2476751"/>
          </a:xfrm>
          <a:prstGeom prst="rect">
            <a:avLst/>
          </a:prstGeom>
          <a:noFill/>
          <a:ln>
            <a:noFill/>
          </a:ln>
        </p:spPr>
      </p:pic>
      <p:pic>
        <p:nvPicPr>
          <p:cNvPr id="120" name="Google Shape;120;p19"/>
          <p:cNvPicPr preferRelativeResize="0"/>
          <p:nvPr/>
        </p:nvPicPr>
        <p:blipFill rotWithShape="1">
          <a:blip r:embed="rId3">
            <a:alphaModFix amt="79000"/>
          </a:blip>
          <a:srcRect b="47050" l="6381" r="30794" t="21540"/>
          <a:stretch/>
        </p:blipFill>
        <p:spPr>
          <a:xfrm rot="5400000">
            <a:off x="-750112" y="2893238"/>
            <a:ext cx="3000375" cy="1500150"/>
          </a:xfrm>
          <a:prstGeom prst="rect">
            <a:avLst/>
          </a:prstGeom>
          <a:noFill/>
          <a:ln>
            <a:noFill/>
          </a:ln>
        </p:spPr>
      </p:pic>
      <p:sp>
        <p:nvSpPr>
          <p:cNvPr id="121" name="Google Shape;121;p19"/>
          <p:cNvSpPr txBox="1"/>
          <p:nvPr>
            <p:ph type="title"/>
          </p:nvPr>
        </p:nvSpPr>
        <p:spPr>
          <a:xfrm>
            <a:off x="715100" y="535000"/>
            <a:ext cx="3675900" cy="13320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2" name="Shape 122"/>
        <p:cNvGrpSpPr/>
        <p:nvPr/>
      </p:nvGrpSpPr>
      <p:grpSpPr>
        <a:xfrm>
          <a:off x="0" y="0"/>
          <a:ext cx="0" cy="0"/>
          <a:chOff x="0" y="0"/>
          <a:chExt cx="0" cy="0"/>
        </a:xfrm>
      </p:grpSpPr>
      <p:pic>
        <p:nvPicPr>
          <p:cNvPr id="123" name="Google Shape;123;p20"/>
          <p:cNvPicPr preferRelativeResize="0"/>
          <p:nvPr/>
        </p:nvPicPr>
        <p:blipFill rotWithShape="1">
          <a:blip r:embed="rId2">
            <a:alphaModFix/>
          </a:blip>
          <a:srcRect b="54448" l="-6507" r="2394" t="-7594"/>
          <a:stretch/>
        </p:blipFill>
        <p:spPr>
          <a:xfrm>
            <a:off x="0" y="2409975"/>
            <a:ext cx="5791201" cy="2733524"/>
          </a:xfrm>
          <a:prstGeom prst="rect">
            <a:avLst/>
          </a:prstGeom>
          <a:noFill/>
          <a:ln>
            <a:noFill/>
          </a:ln>
        </p:spPr>
      </p:pic>
      <p:sp>
        <p:nvSpPr>
          <p:cNvPr id="124" name="Google Shape;124;p20"/>
          <p:cNvSpPr txBox="1"/>
          <p:nvPr>
            <p:ph hasCustomPrompt="1" type="title"/>
          </p:nvPr>
        </p:nvSpPr>
        <p:spPr>
          <a:xfrm>
            <a:off x="1284000" y="155652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10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25" name="Google Shape;125;p20"/>
          <p:cNvSpPr txBox="1"/>
          <p:nvPr>
            <p:ph idx="1" type="subTitle"/>
          </p:nvPr>
        </p:nvSpPr>
        <p:spPr>
          <a:xfrm>
            <a:off x="1284000" y="3067675"/>
            <a:ext cx="6576000" cy="51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20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126" name="Google Shape;126;p20"/>
          <p:cNvPicPr preferRelativeResize="0"/>
          <p:nvPr/>
        </p:nvPicPr>
        <p:blipFill rotWithShape="1">
          <a:blip r:embed="rId3">
            <a:alphaModFix/>
          </a:blip>
          <a:srcRect b="47279" l="9696" r="17612" t="21311"/>
          <a:stretch/>
        </p:blipFill>
        <p:spPr>
          <a:xfrm flipH="1" rot="10800000">
            <a:off x="5057775" y="0"/>
            <a:ext cx="4086225" cy="1765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mt="67000"/>
          </a:blip>
          <a:srcRect b="44060" l="14573" r="35568" t="24529"/>
          <a:stretch/>
        </p:blipFill>
        <p:spPr>
          <a:xfrm rot="10800000">
            <a:off x="-1" y="-1675"/>
            <a:ext cx="2802576" cy="1765575"/>
          </a:xfrm>
          <a:prstGeom prst="rect">
            <a:avLst/>
          </a:prstGeom>
          <a:noFill/>
          <a:ln>
            <a:noFill/>
          </a:ln>
        </p:spPr>
      </p:pic>
      <p:pic>
        <p:nvPicPr>
          <p:cNvPr id="15" name="Google Shape;15;p3"/>
          <p:cNvPicPr preferRelativeResize="0"/>
          <p:nvPr/>
        </p:nvPicPr>
        <p:blipFill rotWithShape="1">
          <a:blip r:embed="rId2">
            <a:alphaModFix amt="77000"/>
          </a:blip>
          <a:srcRect b="16270" l="50003" r="19344" t="24947"/>
          <a:stretch/>
        </p:blipFill>
        <p:spPr>
          <a:xfrm rot="10800000">
            <a:off x="7421049" y="1556374"/>
            <a:ext cx="1722951" cy="3304401"/>
          </a:xfrm>
          <a:prstGeom prst="rect">
            <a:avLst/>
          </a:prstGeom>
          <a:noFill/>
          <a:ln>
            <a:noFill/>
          </a:ln>
        </p:spPr>
      </p:pic>
      <p:sp>
        <p:nvSpPr>
          <p:cNvPr id="16" name="Google Shape;16;p3"/>
          <p:cNvSpPr txBox="1"/>
          <p:nvPr>
            <p:ph type="title"/>
          </p:nvPr>
        </p:nvSpPr>
        <p:spPr>
          <a:xfrm>
            <a:off x="720000" y="1295350"/>
            <a:ext cx="663900" cy="47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 name="Google Shape;17;p3"/>
          <p:cNvSpPr txBox="1"/>
          <p:nvPr>
            <p:ph idx="1" type="subTitle"/>
          </p:nvPr>
        </p:nvSpPr>
        <p:spPr>
          <a:xfrm>
            <a:off x="4448600" y="1295350"/>
            <a:ext cx="3169800" cy="47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2"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 name="Google Shape;19;p3"/>
          <p:cNvSpPr txBox="1"/>
          <p:nvPr>
            <p:ph idx="3" type="subTitle"/>
          </p:nvPr>
        </p:nvSpPr>
        <p:spPr>
          <a:xfrm>
            <a:off x="1498400" y="1295350"/>
            <a:ext cx="2950200" cy="47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 name="Google Shape;20;p3"/>
          <p:cNvSpPr txBox="1"/>
          <p:nvPr>
            <p:ph idx="4" type="title"/>
          </p:nvPr>
        </p:nvSpPr>
        <p:spPr>
          <a:xfrm>
            <a:off x="720001" y="1987275"/>
            <a:ext cx="6639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1" name="Google Shape;21;p3"/>
          <p:cNvSpPr txBox="1"/>
          <p:nvPr>
            <p:ph idx="5" type="subTitle"/>
          </p:nvPr>
        </p:nvSpPr>
        <p:spPr>
          <a:xfrm>
            <a:off x="4448600" y="1987275"/>
            <a:ext cx="3169800" cy="4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6" type="subTitle"/>
          </p:nvPr>
        </p:nvSpPr>
        <p:spPr>
          <a:xfrm>
            <a:off x="1498400" y="1987275"/>
            <a:ext cx="2950200" cy="4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 name="Google Shape;23;p3"/>
          <p:cNvSpPr txBox="1"/>
          <p:nvPr>
            <p:ph idx="7" type="title"/>
          </p:nvPr>
        </p:nvSpPr>
        <p:spPr>
          <a:xfrm>
            <a:off x="720001" y="2676850"/>
            <a:ext cx="6639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3"/>
          <p:cNvSpPr txBox="1"/>
          <p:nvPr>
            <p:ph idx="8" type="subTitle"/>
          </p:nvPr>
        </p:nvSpPr>
        <p:spPr>
          <a:xfrm>
            <a:off x="4448600" y="2677925"/>
            <a:ext cx="3169800" cy="4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9" type="subTitle"/>
          </p:nvPr>
        </p:nvSpPr>
        <p:spPr>
          <a:xfrm>
            <a:off x="1498400" y="2676850"/>
            <a:ext cx="2950200" cy="4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 name="Google Shape;26;p3"/>
          <p:cNvSpPr txBox="1"/>
          <p:nvPr>
            <p:ph idx="13" type="title"/>
          </p:nvPr>
        </p:nvSpPr>
        <p:spPr>
          <a:xfrm>
            <a:off x="720001" y="3366425"/>
            <a:ext cx="6639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 name="Google Shape;27;p3"/>
          <p:cNvSpPr txBox="1"/>
          <p:nvPr>
            <p:ph idx="14" type="subTitle"/>
          </p:nvPr>
        </p:nvSpPr>
        <p:spPr>
          <a:xfrm>
            <a:off x="4448600" y="3366963"/>
            <a:ext cx="3169800" cy="4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5" type="subTitle"/>
          </p:nvPr>
        </p:nvSpPr>
        <p:spPr>
          <a:xfrm>
            <a:off x="1498400" y="3366425"/>
            <a:ext cx="2950200" cy="4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 name="Google Shape;29;p3"/>
          <p:cNvSpPr txBox="1"/>
          <p:nvPr>
            <p:ph idx="16" type="title"/>
          </p:nvPr>
        </p:nvSpPr>
        <p:spPr>
          <a:xfrm>
            <a:off x="720001" y="4056000"/>
            <a:ext cx="6639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3"/>
          <p:cNvSpPr txBox="1"/>
          <p:nvPr>
            <p:ph idx="17" type="subTitle"/>
          </p:nvPr>
        </p:nvSpPr>
        <p:spPr>
          <a:xfrm>
            <a:off x="4448600" y="4056000"/>
            <a:ext cx="3169800" cy="4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18" type="subTitle"/>
          </p:nvPr>
        </p:nvSpPr>
        <p:spPr>
          <a:xfrm>
            <a:off x="1498400" y="4056000"/>
            <a:ext cx="2950200" cy="4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3_1">
    <p:spTree>
      <p:nvGrpSpPr>
        <p:cNvPr id="128" name="Shape 128"/>
        <p:cNvGrpSpPr/>
        <p:nvPr/>
      </p:nvGrpSpPr>
      <p:grpSpPr>
        <a:xfrm>
          <a:off x="0" y="0"/>
          <a:ext cx="0" cy="0"/>
          <a:chOff x="0" y="0"/>
          <a:chExt cx="0" cy="0"/>
        </a:xfrm>
      </p:grpSpPr>
      <p:pic>
        <p:nvPicPr>
          <p:cNvPr id="129" name="Google Shape;129;p22"/>
          <p:cNvPicPr preferRelativeResize="0"/>
          <p:nvPr/>
        </p:nvPicPr>
        <p:blipFill rotWithShape="1">
          <a:blip r:embed="rId2">
            <a:alphaModFix/>
          </a:blip>
          <a:srcRect b="43095" l="23402" r="34483" t="21857"/>
          <a:stretch/>
        </p:blipFill>
        <p:spPr>
          <a:xfrm flipH="1" rot="10799994">
            <a:off x="7364175" y="2"/>
            <a:ext cx="1779825" cy="1481097"/>
          </a:xfrm>
          <a:prstGeom prst="rect">
            <a:avLst/>
          </a:prstGeom>
          <a:noFill/>
          <a:ln>
            <a:noFill/>
          </a:ln>
        </p:spPr>
      </p:pic>
      <p:sp>
        <p:nvSpPr>
          <p:cNvPr id="130" name="Google Shape;130;p22"/>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31" name="Google Shape;131;p22"/>
          <p:cNvPicPr preferRelativeResize="0"/>
          <p:nvPr/>
        </p:nvPicPr>
        <p:blipFill rotWithShape="1">
          <a:blip r:embed="rId3">
            <a:alphaModFix amt="74000"/>
          </a:blip>
          <a:srcRect b="-5648" l="32098" r="-4149" t="54157"/>
          <a:stretch/>
        </p:blipFill>
        <p:spPr>
          <a:xfrm>
            <a:off x="0" y="1"/>
            <a:ext cx="2095501" cy="15620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2" name="Shape 132"/>
        <p:cNvGrpSpPr/>
        <p:nvPr/>
      </p:nvGrpSpPr>
      <p:grpSpPr>
        <a:xfrm>
          <a:off x="0" y="0"/>
          <a:ext cx="0" cy="0"/>
          <a:chOff x="0" y="0"/>
          <a:chExt cx="0" cy="0"/>
        </a:xfrm>
      </p:grpSpPr>
      <p:pic>
        <p:nvPicPr>
          <p:cNvPr id="133" name="Google Shape;133;p23"/>
          <p:cNvPicPr preferRelativeResize="0"/>
          <p:nvPr/>
        </p:nvPicPr>
        <p:blipFill rotWithShape="1">
          <a:blip r:embed="rId2">
            <a:alphaModFix/>
          </a:blip>
          <a:srcRect b="28875" l="0" r="0" t="0"/>
          <a:stretch/>
        </p:blipFill>
        <p:spPr>
          <a:xfrm>
            <a:off x="3359775" y="2609850"/>
            <a:ext cx="3415051" cy="2533650"/>
          </a:xfrm>
          <a:prstGeom prst="rect">
            <a:avLst/>
          </a:prstGeom>
          <a:noFill/>
          <a:ln>
            <a:noFill/>
          </a:ln>
        </p:spPr>
      </p:pic>
      <p:pic>
        <p:nvPicPr>
          <p:cNvPr id="134" name="Google Shape;134;p23"/>
          <p:cNvPicPr preferRelativeResize="0"/>
          <p:nvPr/>
        </p:nvPicPr>
        <p:blipFill rotWithShape="1">
          <a:blip r:embed="rId3">
            <a:alphaModFix/>
          </a:blip>
          <a:srcRect b="0" l="0" r="49741" t="15923"/>
          <a:stretch/>
        </p:blipFill>
        <p:spPr>
          <a:xfrm>
            <a:off x="6348350" y="0"/>
            <a:ext cx="2795649" cy="4324499"/>
          </a:xfrm>
          <a:prstGeom prst="rect">
            <a:avLst/>
          </a:prstGeom>
          <a:noFill/>
          <a:ln>
            <a:noFill/>
          </a:ln>
        </p:spPr>
      </p:pic>
      <p:sp>
        <p:nvSpPr>
          <p:cNvPr id="135" name="Google Shape;135;p23"/>
          <p:cNvSpPr txBox="1"/>
          <p:nvPr>
            <p:ph idx="1" type="subTitle"/>
          </p:nvPr>
        </p:nvSpPr>
        <p:spPr>
          <a:xfrm>
            <a:off x="720000" y="1925425"/>
            <a:ext cx="2905200" cy="185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6" name="Google Shape;136;p23"/>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7" name="Google Shape;137;p23"/>
          <p:cNvSpPr/>
          <p:nvPr>
            <p:ph idx="2" type="pic"/>
          </p:nvPr>
        </p:nvSpPr>
        <p:spPr>
          <a:xfrm>
            <a:off x="4915775" y="1095475"/>
            <a:ext cx="3513000" cy="35130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38" name="Shape 138"/>
        <p:cNvGrpSpPr/>
        <p:nvPr/>
      </p:nvGrpSpPr>
      <p:grpSpPr>
        <a:xfrm>
          <a:off x="0" y="0"/>
          <a:ext cx="0" cy="0"/>
          <a:chOff x="0" y="0"/>
          <a:chExt cx="0" cy="0"/>
        </a:xfrm>
      </p:grpSpPr>
      <p:pic>
        <p:nvPicPr>
          <p:cNvPr id="139" name="Google Shape;139;p24"/>
          <p:cNvPicPr preferRelativeResize="0"/>
          <p:nvPr/>
        </p:nvPicPr>
        <p:blipFill rotWithShape="1">
          <a:blip r:embed="rId2">
            <a:alphaModFix amt="78000"/>
          </a:blip>
          <a:srcRect b="15604" l="0" r="49741" t="-11333"/>
          <a:stretch/>
        </p:blipFill>
        <p:spPr>
          <a:xfrm rot="-5400000">
            <a:off x="7105651" y="-561974"/>
            <a:ext cx="1476374" cy="2600325"/>
          </a:xfrm>
          <a:prstGeom prst="rect">
            <a:avLst/>
          </a:prstGeom>
          <a:noFill/>
          <a:ln>
            <a:noFill/>
          </a:ln>
        </p:spPr>
      </p:pic>
      <p:sp>
        <p:nvSpPr>
          <p:cNvPr id="140" name="Google Shape;140;p24"/>
          <p:cNvSpPr txBox="1"/>
          <p:nvPr>
            <p:ph idx="1" type="body"/>
          </p:nvPr>
        </p:nvSpPr>
        <p:spPr>
          <a:xfrm>
            <a:off x="720000" y="1228675"/>
            <a:ext cx="7704000" cy="2497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15000"/>
              </a:lnSpc>
              <a:spcBef>
                <a:spcPts val="0"/>
              </a:spcBef>
              <a:spcAft>
                <a:spcPts val="0"/>
              </a:spcAft>
              <a:buClr>
                <a:srgbClr val="191919"/>
              </a:buClr>
              <a:buSzPts val="1400"/>
              <a:buFont typeface="Anaheim"/>
              <a:buChar char="○"/>
              <a:defRPr/>
            </a:lvl2pPr>
            <a:lvl3pPr indent="-317500" lvl="2" marL="1371600" algn="l">
              <a:lnSpc>
                <a:spcPct val="115000"/>
              </a:lnSpc>
              <a:spcBef>
                <a:spcPts val="0"/>
              </a:spcBef>
              <a:spcAft>
                <a:spcPts val="0"/>
              </a:spcAft>
              <a:buClr>
                <a:srgbClr val="191919"/>
              </a:buClr>
              <a:buSzPts val="1400"/>
              <a:buFont typeface="Anaheim"/>
              <a:buChar char="■"/>
              <a:defRPr/>
            </a:lvl3pPr>
            <a:lvl4pPr indent="-317500" lvl="3" marL="1828800" algn="l">
              <a:lnSpc>
                <a:spcPct val="115000"/>
              </a:lnSpc>
              <a:spcBef>
                <a:spcPts val="0"/>
              </a:spcBef>
              <a:spcAft>
                <a:spcPts val="0"/>
              </a:spcAft>
              <a:buClr>
                <a:srgbClr val="191919"/>
              </a:buClr>
              <a:buSzPts val="1400"/>
              <a:buFont typeface="Anaheim"/>
              <a:buChar char="●"/>
              <a:defRPr/>
            </a:lvl4pPr>
            <a:lvl5pPr indent="-317500" lvl="4" marL="2286000" algn="l">
              <a:lnSpc>
                <a:spcPct val="115000"/>
              </a:lnSpc>
              <a:spcBef>
                <a:spcPts val="0"/>
              </a:spcBef>
              <a:spcAft>
                <a:spcPts val="0"/>
              </a:spcAft>
              <a:buClr>
                <a:srgbClr val="191919"/>
              </a:buClr>
              <a:buSzPts val="1400"/>
              <a:buFont typeface="Anaheim"/>
              <a:buChar char="○"/>
              <a:defRPr/>
            </a:lvl5pPr>
            <a:lvl6pPr indent="-317500" lvl="5" marL="2743200" algn="l">
              <a:lnSpc>
                <a:spcPct val="115000"/>
              </a:lnSpc>
              <a:spcBef>
                <a:spcPts val="0"/>
              </a:spcBef>
              <a:spcAft>
                <a:spcPts val="0"/>
              </a:spcAft>
              <a:buClr>
                <a:srgbClr val="191919"/>
              </a:buClr>
              <a:buSzPts val="1400"/>
              <a:buFont typeface="Anaheim"/>
              <a:buChar char="■"/>
              <a:defRPr/>
            </a:lvl6pPr>
            <a:lvl7pPr indent="-317500" lvl="6" marL="3200400" algn="l">
              <a:lnSpc>
                <a:spcPct val="115000"/>
              </a:lnSpc>
              <a:spcBef>
                <a:spcPts val="0"/>
              </a:spcBef>
              <a:spcAft>
                <a:spcPts val="0"/>
              </a:spcAft>
              <a:buClr>
                <a:srgbClr val="191919"/>
              </a:buClr>
              <a:buSzPts val="1400"/>
              <a:buFont typeface="Anaheim"/>
              <a:buChar char="●"/>
              <a:defRPr/>
            </a:lvl7pPr>
            <a:lvl8pPr indent="-317500" lvl="7" marL="3657600" algn="l">
              <a:lnSpc>
                <a:spcPct val="115000"/>
              </a:lnSpc>
              <a:spcBef>
                <a:spcPts val="0"/>
              </a:spcBef>
              <a:spcAft>
                <a:spcPts val="0"/>
              </a:spcAft>
              <a:buClr>
                <a:srgbClr val="191919"/>
              </a:buClr>
              <a:buSzPts val="1400"/>
              <a:buFont typeface="Anaheim"/>
              <a:buChar char="○"/>
              <a:defRPr/>
            </a:lvl8pPr>
            <a:lvl9pPr indent="-317500" lvl="8" marL="4114800" algn="l">
              <a:lnSpc>
                <a:spcPct val="115000"/>
              </a:lnSpc>
              <a:spcBef>
                <a:spcPts val="0"/>
              </a:spcBef>
              <a:spcAft>
                <a:spcPts val="0"/>
              </a:spcAft>
              <a:buClr>
                <a:srgbClr val="191919"/>
              </a:buClr>
              <a:buSzPts val="1400"/>
              <a:buFont typeface="Anaheim"/>
              <a:buChar char="■"/>
              <a:defRPr/>
            </a:lvl9pPr>
          </a:lstStyle>
          <a:p/>
        </p:txBody>
      </p:sp>
      <p:sp>
        <p:nvSpPr>
          <p:cNvPr id="141" name="Google Shape;141;p24"/>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42" name="Google Shape;142;p24"/>
          <p:cNvPicPr preferRelativeResize="0"/>
          <p:nvPr/>
        </p:nvPicPr>
        <p:blipFill rotWithShape="1">
          <a:blip r:embed="rId2">
            <a:alphaModFix amt="78000"/>
          </a:blip>
          <a:srcRect b="1125" l="63313" r="-562" t="-8457"/>
          <a:stretch/>
        </p:blipFill>
        <p:spPr>
          <a:xfrm rot="-5400000">
            <a:off x="6438900" y="2438401"/>
            <a:ext cx="1476374" cy="39338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3" name="Shape 143"/>
        <p:cNvGrpSpPr/>
        <p:nvPr/>
      </p:nvGrpSpPr>
      <p:grpSpPr>
        <a:xfrm>
          <a:off x="0" y="0"/>
          <a:ext cx="0" cy="0"/>
          <a:chOff x="0" y="0"/>
          <a:chExt cx="0" cy="0"/>
        </a:xfrm>
      </p:grpSpPr>
      <p:pic>
        <p:nvPicPr>
          <p:cNvPr id="144" name="Google Shape;144;p25"/>
          <p:cNvPicPr preferRelativeResize="0"/>
          <p:nvPr/>
        </p:nvPicPr>
        <p:blipFill rotWithShape="1">
          <a:blip r:embed="rId2">
            <a:alphaModFix/>
          </a:blip>
          <a:srcRect b="59803" l="15404" r="-1804" t="-5161"/>
          <a:stretch/>
        </p:blipFill>
        <p:spPr>
          <a:xfrm rot="-5400000">
            <a:off x="6462713" y="2462213"/>
            <a:ext cx="3686174" cy="1676399"/>
          </a:xfrm>
          <a:prstGeom prst="rect">
            <a:avLst/>
          </a:prstGeom>
          <a:noFill/>
          <a:ln>
            <a:noFill/>
          </a:ln>
        </p:spPr>
      </p:pic>
      <p:pic>
        <p:nvPicPr>
          <p:cNvPr id="145" name="Google Shape;145;p25"/>
          <p:cNvPicPr preferRelativeResize="0"/>
          <p:nvPr/>
        </p:nvPicPr>
        <p:blipFill rotWithShape="1">
          <a:blip r:embed="rId3">
            <a:alphaModFix amt="71000"/>
          </a:blip>
          <a:srcRect b="13337" l="-17219" r="0" t="49552"/>
          <a:stretch/>
        </p:blipFill>
        <p:spPr>
          <a:xfrm rot="-5400000">
            <a:off x="-1265411" y="1447988"/>
            <a:ext cx="3778599" cy="1247776"/>
          </a:xfrm>
          <a:prstGeom prst="rect">
            <a:avLst/>
          </a:prstGeom>
          <a:noFill/>
          <a:ln>
            <a:noFill/>
          </a:ln>
        </p:spPr>
      </p:pic>
      <p:sp>
        <p:nvSpPr>
          <p:cNvPr id="146" name="Google Shape;146;p25"/>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7" name="Google Shape;147;p25"/>
          <p:cNvSpPr txBox="1"/>
          <p:nvPr>
            <p:ph idx="1" type="subTitle"/>
          </p:nvPr>
        </p:nvSpPr>
        <p:spPr>
          <a:xfrm>
            <a:off x="715941" y="2197925"/>
            <a:ext cx="3418200" cy="5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 name="Google Shape;148;p25"/>
          <p:cNvSpPr txBox="1"/>
          <p:nvPr>
            <p:ph idx="2" type="subTitle"/>
          </p:nvPr>
        </p:nvSpPr>
        <p:spPr>
          <a:xfrm>
            <a:off x="4705535" y="2197925"/>
            <a:ext cx="3418200" cy="54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9" name="Google Shape;149;p25"/>
          <p:cNvSpPr txBox="1"/>
          <p:nvPr>
            <p:ph idx="3" type="body"/>
          </p:nvPr>
        </p:nvSpPr>
        <p:spPr>
          <a:xfrm>
            <a:off x="715100" y="2739425"/>
            <a:ext cx="3419400" cy="1846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0" name="Google Shape;150;p25"/>
          <p:cNvSpPr txBox="1"/>
          <p:nvPr>
            <p:ph idx="4" type="body"/>
          </p:nvPr>
        </p:nvSpPr>
        <p:spPr>
          <a:xfrm>
            <a:off x="4704699" y="2739425"/>
            <a:ext cx="3419400" cy="1846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1" name="Shape 151"/>
        <p:cNvGrpSpPr/>
        <p:nvPr/>
      </p:nvGrpSpPr>
      <p:grpSpPr>
        <a:xfrm>
          <a:off x="0" y="0"/>
          <a:ext cx="0" cy="0"/>
          <a:chOff x="0" y="0"/>
          <a:chExt cx="0" cy="0"/>
        </a:xfrm>
      </p:grpSpPr>
      <p:pic>
        <p:nvPicPr>
          <p:cNvPr id="152" name="Google Shape;152;p26"/>
          <p:cNvPicPr preferRelativeResize="0"/>
          <p:nvPr/>
        </p:nvPicPr>
        <p:blipFill rotWithShape="1">
          <a:blip r:embed="rId2">
            <a:alphaModFix/>
          </a:blip>
          <a:srcRect b="37285" l="38965" r="14407" t="21858"/>
          <a:stretch/>
        </p:blipFill>
        <p:spPr>
          <a:xfrm rot="-10799996">
            <a:off x="6280299" y="1"/>
            <a:ext cx="2863701" cy="2509422"/>
          </a:xfrm>
          <a:prstGeom prst="rect">
            <a:avLst/>
          </a:prstGeom>
          <a:noFill/>
          <a:ln>
            <a:noFill/>
          </a:ln>
        </p:spPr>
      </p:pic>
      <p:pic>
        <p:nvPicPr>
          <p:cNvPr id="153" name="Google Shape;153;p26"/>
          <p:cNvPicPr preferRelativeResize="0"/>
          <p:nvPr/>
        </p:nvPicPr>
        <p:blipFill rotWithShape="1">
          <a:blip r:embed="rId3">
            <a:alphaModFix/>
          </a:blip>
          <a:srcRect b="43197" l="38559" r="0" t="0"/>
          <a:stretch/>
        </p:blipFill>
        <p:spPr>
          <a:xfrm>
            <a:off x="0" y="3047212"/>
            <a:ext cx="2621099" cy="2099374"/>
          </a:xfrm>
          <a:prstGeom prst="rect">
            <a:avLst/>
          </a:prstGeom>
          <a:noFill/>
          <a:ln>
            <a:noFill/>
          </a:ln>
        </p:spPr>
      </p:pic>
      <p:sp>
        <p:nvSpPr>
          <p:cNvPr id="154" name="Google Shape;154;p26"/>
          <p:cNvSpPr txBox="1"/>
          <p:nvPr>
            <p:ph idx="1" type="subTitle"/>
          </p:nvPr>
        </p:nvSpPr>
        <p:spPr>
          <a:xfrm>
            <a:off x="1670100" y="1827785"/>
            <a:ext cx="46614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5" name="Google Shape;155;p26"/>
          <p:cNvSpPr txBox="1"/>
          <p:nvPr>
            <p:ph idx="2" type="subTitle"/>
          </p:nvPr>
        </p:nvSpPr>
        <p:spPr>
          <a:xfrm>
            <a:off x="1670100" y="1342975"/>
            <a:ext cx="4661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6" name="Google Shape;156;p26"/>
          <p:cNvSpPr txBox="1"/>
          <p:nvPr>
            <p:ph idx="3" type="subTitle"/>
          </p:nvPr>
        </p:nvSpPr>
        <p:spPr>
          <a:xfrm>
            <a:off x="2716350" y="2468132"/>
            <a:ext cx="4661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7" name="Google Shape;157;p26"/>
          <p:cNvSpPr txBox="1"/>
          <p:nvPr>
            <p:ph idx="4" type="subTitle"/>
          </p:nvPr>
        </p:nvSpPr>
        <p:spPr>
          <a:xfrm>
            <a:off x="3762375" y="3593290"/>
            <a:ext cx="46614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8" name="Google Shape;158;p26"/>
          <p:cNvSpPr txBox="1"/>
          <p:nvPr>
            <p:ph idx="5" type="subTitle"/>
          </p:nvPr>
        </p:nvSpPr>
        <p:spPr>
          <a:xfrm>
            <a:off x="2716350" y="2952943"/>
            <a:ext cx="46614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9" name="Google Shape;159;p26"/>
          <p:cNvSpPr txBox="1"/>
          <p:nvPr>
            <p:ph idx="6" type="subTitle"/>
          </p:nvPr>
        </p:nvSpPr>
        <p:spPr>
          <a:xfrm>
            <a:off x="3762375" y="4078100"/>
            <a:ext cx="46614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0" name="Google Shape;160;p26"/>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6084" l="-10355" r="18138" t="48569"/>
          <a:stretch/>
        </p:blipFill>
        <p:spPr>
          <a:xfrm>
            <a:off x="5561200" y="0"/>
            <a:ext cx="3582800" cy="1632176"/>
          </a:xfrm>
          <a:prstGeom prst="rect">
            <a:avLst/>
          </a:prstGeom>
          <a:noFill/>
          <a:ln>
            <a:noFill/>
          </a:ln>
        </p:spPr>
      </p:pic>
      <p:pic>
        <p:nvPicPr>
          <p:cNvPr id="163" name="Google Shape;163;p27"/>
          <p:cNvPicPr preferRelativeResize="0"/>
          <p:nvPr/>
        </p:nvPicPr>
        <p:blipFill rotWithShape="1">
          <a:blip r:embed="rId3">
            <a:alphaModFix amt="72000"/>
          </a:blip>
          <a:srcRect b="30853" l="23742" r="44314" t="17789"/>
          <a:stretch/>
        </p:blipFill>
        <p:spPr>
          <a:xfrm flipH="1" rot="-11">
            <a:off x="1" y="2183428"/>
            <a:ext cx="1840974" cy="2960070"/>
          </a:xfrm>
          <a:prstGeom prst="rect">
            <a:avLst/>
          </a:prstGeom>
          <a:noFill/>
          <a:ln>
            <a:noFill/>
          </a:ln>
        </p:spPr>
      </p:pic>
      <p:sp>
        <p:nvSpPr>
          <p:cNvPr id="164" name="Google Shape;164;p27"/>
          <p:cNvSpPr txBox="1"/>
          <p:nvPr>
            <p:ph idx="1" type="subTitle"/>
          </p:nvPr>
        </p:nvSpPr>
        <p:spPr>
          <a:xfrm>
            <a:off x="1993396" y="1653013"/>
            <a:ext cx="23637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5" name="Google Shape;165;p27"/>
          <p:cNvSpPr txBox="1"/>
          <p:nvPr>
            <p:ph idx="2" type="subTitle"/>
          </p:nvPr>
        </p:nvSpPr>
        <p:spPr>
          <a:xfrm>
            <a:off x="1993385" y="2137813"/>
            <a:ext cx="23637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 name="Google Shape;166;p27"/>
          <p:cNvSpPr txBox="1"/>
          <p:nvPr>
            <p:ph idx="3" type="subTitle"/>
          </p:nvPr>
        </p:nvSpPr>
        <p:spPr>
          <a:xfrm>
            <a:off x="5889394" y="2137813"/>
            <a:ext cx="23637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7" name="Google Shape;167;p27"/>
          <p:cNvSpPr txBox="1"/>
          <p:nvPr>
            <p:ph idx="4" type="subTitle"/>
          </p:nvPr>
        </p:nvSpPr>
        <p:spPr>
          <a:xfrm>
            <a:off x="1993385" y="3790850"/>
            <a:ext cx="23637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8" name="Google Shape;168;p27"/>
          <p:cNvSpPr txBox="1"/>
          <p:nvPr>
            <p:ph idx="5" type="subTitle"/>
          </p:nvPr>
        </p:nvSpPr>
        <p:spPr>
          <a:xfrm>
            <a:off x="5889394" y="3790850"/>
            <a:ext cx="23637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9" name="Google Shape;169;p27"/>
          <p:cNvSpPr txBox="1"/>
          <p:nvPr>
            <p:ph idx="6" type="subTitle"/>
          </p:nvPr>
        </p:nvSpPr>
        <p:spPr>
          <a:xfrm>
            <a:off x="1993396" y="3306050"/>
            <a:ext cx="23637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0" name="Google Shape;170;p27"/>
          <p:cNvSpPr txBox="1"/>
          <p:nvPr>
            <p:ph idx="7" type="subTitle"/>
          </p:nvPr>
        </p:nvSpPr>
        <p:spPr>
          <a:xfrm>
            <a:off x="5889400" y="1653013"/>
            <a:ext cx="23637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1" name="Google Shape;171;p27"/>
          <p:cNvSpPr txBox="1"/>
          <p:nvPr>
            <p:ph idx="8" type="subTitle"/>
          </p:nvPr>
        </p:nvSpPr>
        <p:spPr>
          <a:xfrm>
            <a:off x="5889400" y="3306050"/>
            <a:ext cx="2363700" cy="53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2" name="Google Shape;172;p27"/>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73" name="Shape 173"/>
        <p:cNvGrpSpPr/>
        <p:nvPr/>
      </p:nvGrpSpPr>
      <p:grpSpPr>
        <a:xfrm>
          <a:off x="0" y="0"/>
          <a:ext cx="0" cy="0"/>
          <a:chOff x="0" y="0"/>
          <a:chExt cx="0" cy="0"/>
        </a:xfrm>
      </p:grpSpPr>
      <p:sp>
        <p:nvSpPr>
          <p:cNvPr id="174" name="Google Shape;174;p28"/>
          <p:cNvSpPr txBox="1"/>
          <p:nvPr>
            <p:ph type="title"/>
          </p:nvPr>
        </p:nvSpPr>
        <p:spPr>
          <a:xfrm>
            <a:off x="2318400" y="540000"/>
            <a:ext cx="45072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75" name="Google Shape;175;p28"/>
          <p:cNvSpPr txBox="1"/>
          <p:nvPr>
            <p:ph idx="1" type="subTitle"/>
          </p:nvPr>
        </p:nvSpPr>
        <p:spPr>
          <a:xfrm>
            <a:off x="2318400" y="1322227"/>
            <a:ext cx="45072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6" name="Google Shape;176;p28"/>
          <p:cNvSpPr txBox="1"/>
          <p:nvPr>
            <p:ph idx="2" type="title"/>
          </p:nvPr>
        </p:nvSpPr>
        <p:spPr>
          <a:xfrm>
            <a:off x="2318400" y="1960536"/>
            <a:ext cx="45072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77" name="Google Shape;177;p28"/>
          <p:cNvSpPr txBox="1"/>
          <p:nvPr>
            <p:ph idx="3" type="subTitle"/>
          </p:nvPr>
        </p:nvSpPr>
        <p:spPr>
          <a:xfrm>
            <a:off x="2318400" y="2742764"/>
            <a:ext cx="45072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8" name="Google Shape;178;p28"/>
          <p:cNvSpPr txBox="1"/>
          <p:nvPr>
            <p:ph idx="4" type="title"/>
          </p:nvPr>
        </p:nvSpPr>
        <p:spPr>
          <a:xfrm>
            <a:off x="2318400" y="3381072"/>
            <a:ext cx="45072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79" name="Google Shape;179;p28"/>
          <p:cNvSpPr txBox="1"/>
          <p:nvPr>
            <p:ph idx="5" type="subTitle"/>
          </p:nvPr>
        </p:nvSpPr>
        <p:spPr>
          <a:xfrm>
            <a:off x="2318400" y="4163300"/>
            <a:ext cx="45072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80" name="Google Shape;180;p28"/>
          <p:cNvPicPr preferRelativeResize="0"/>
          <p:nvPr/>
        </p:nvPicPr>
        <p:blipFill rotWithShape="1">
          <a:blip r:embed="rId2">
            <a:alphaModFix amt="76000"/>
          </a:blip>
          <a:srcRect b="-9927" l="46130" r="6066" t="15007"/>
          <a:stretch/>
        </p:blipFill>
        <p:spPr>
          <a:xfrm>
            <a:off x="0" y="0"/>
            <a:ext cx="1801225" cy="3914775"/>
          </a:xfrm>
          <a:prstGeom prst="rect">
            <a:avLst/>
          </a:prstGeom>
          <a:noFill/>
          <a:ln>
            <a:noFill/>
          </a:ln>
        </p:spPr>
      </p:pic>
      <p:pic>
        <p:nvPicPr>
          <p:cNvPr id="181" name="Google Shape;181;p28"/>
          <p:cNvPicPr preferRelativeResize="0"/>
          <p:nvPr/>
        </p:nvPicPr>
        <p:blipFill rotWithShape="1">
          <a:blip r:embed="rId3">
            <a:alphaModFix/>
          </a:blip>
          <a:srcRect b="7654" l="0" r="51159" t="0"/>
          <a:stretch/>
        </p:blipFill>
        <p:spPr>
          <a:xfrm>
            <a:off x="6735725" y="393600"/>
            <a:ext cx="2408276" cy="47499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82" name="Shape 182"/>
        <p:cNvGrpSpPr/>
        <p:nvPr/>
      </p:nvGrpSpPr>
      <p:grpSpPr>
        <a:xfrm>
          <a:off x="0" y="0"/>
          <a:ext cx="0" cy="0"/>
          <a:chOff x="0" y="0"/>
          <a:chExt cx="0" cy="0"/>
        </a:xfrm>
      </p:grpSpPr>
      <p:sp>
        <p:nvSpPr>
          <p:cNvPr id="183" name="Google Shape;183;p29"/>
          <p:cNvSpPr txBox="1"/>
          <p:nvPr>
            <p:ph type="ctrTitle"/>
          </p:nvPr>
        </p:nvSpPr>
        <p:spPr>
          <a:xfrm>
            <a:off x="715100" y="535000"/>
            <a:ext cx="4293900" cy="118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8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4" name="Google Shape;184;p29"/>
          <p:cNvSpPr txBox="1"/>
          <p:nvPr>
            <p:ph idx="1" type="subTitle"/>
          </p:nvPr>
        </p:nvSpPr>
        <p:spPr>
          <a:xfrm>
            <a:off x="715100" y="1794100"/>
            <a:ext cx="4293900" cy="1110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85" name="Google Shape;185;p29"/>
          <p:cNvSpPr txBox="1"/>
          <p:nvPr/>
        </p:nvSpPr>
        <p:spPr>
          <a:xfrm>
            <a:off x="713100" y="3748625"/>
            <a:ext cx="4293900" cy="434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lbert Sans"/>
                <a:ea typeface="Albert Sans"/>
                <a:cs typeface="Albert Sans"/>
                <a:sym typeface="Albert Sans"/>
              </a:rPr>
              <a:t>CREDITS: This presentation template was created by </a:t>
            </a:r>
            <a:r>
              <a:rPr b="1" i="0" lang="en" sz="1000" u="none" cap="none" strike="noStrike">
                <a:solidFill>
                  <a:schemeClr val="hlink"/>
                </a:solidFill>
                <a:uFill>
                  <a:noFill/>
                </a:uFill>
                <a:latin typeface="Albert Sans"/>
                <a:ea typeface="Albert Sans"/>
                <a:cs typeface="Albert Sans"/>
                <a:sym typeface="Albert Sans"/>
                <a:hlinkClick r:id="rId2"/>
              </a:rPr>
              <a:t>Slidesgo</a:t>
            </a:r>
            <a:r>
              <a:rPr b="0" i="0" lang="en" sz="1000" u="none" cap="none" strike="noStrike">
                <a:solidFill>
                  <a:schemeClr val="dk1"/>
                </a:solidFill>
                <a:latin typeface="Albert Sans"/>
                <a:ea typeface="Albert Sans"/>
                <a:cs typeface="Albert Sans"/>
                <a:sym typeface="Albert Sans"/>
              </a:rPr>
              <a:t>, including icons by </a:t>
            </a:r>
            <a:r>
              <a:rPr b="1" i="0" lang="en" sz="1000" u="none" cap="none" strike="noStrike">
                <a:solidFill>
                  <a:schemeClr val="hlink"/>
                </a:solidFill>
                <a:uFill>
                  <a:noFill/>
                </a:uFill>
                <a:latin typeface="Albert Sans"/>
                <a:ea typeface="Albert Sans"/>
                <a:cs typeface="Albert Sans"/>
                <a:sym typeface="Albert Sans"/>
                <a:hlinkClick r:id="rId3"/>
              </a:rPr>
              <a:t>Flaticon</a:t>
            </a:r>
            <a:r>
              <a:rPr b="1" i="0" lang="en" sz="1000" u="none" cap="none" strike="noStrike">
                <a:solidFill>
                  <a:schemeClr val="dk1"/>
                </a:solidFill>
                <a:latin typeface="Albert Sans"/>
                <a:ea typeface="Albert Sans"/>
                <a:cs typeface="Albert Sans"/>
                <a:sym typeface="Albert Sans"/>
              </a:rPr>
              <a:t> </a:t>
            </a:r>
            <a:r>
              <a:rPr b="0" i="0" lang="en" sz="1000" u="none" cap="none" strike="noStrike">
                <a:solidFill>
                  <a:schemeClr val="dk1"/>
                </a:solidFill>
                <a:latin typeface="Albert Sans"/>
                <a:ea typeface="Albert Sans"/>
                <a:cs typeface="Albert Sans"/>
                <a:sym typeface="Albert Sans"/>
              </a:rPr>
              <a:t>and infographics &amp; images by </a:t>
            </a:r>
            <a:r>
              <a:rPr b="1" i="0" lang="en" sz="1000" u="none" cap="none" strike="noStrike">
                <a:solidFill>
                  <a:schemeClr val="hlink"/>
                </a:solidFill>
                <a:uFill>
                  <a:noFill/>
                </a:uFill>
                <a:latin typeface="Albert Sans"/>
                <a:ea typeface="Albert Sans"/>
                <a:cs typeface="Albert Sans"/>
                <a:sym typeface="Albert Sans"/>
                <a:hlinkClick r:id="rId4"/>
              </a:rPr>
              <a:t>Freepik</a:t>
            </a:r>
            <a:endParaRPr b="1" i="0" sz="1000" u="none" cap="none" strike="noStrike">
              <a:solidFill>
                <a:schemeClr val="dk1"/>
              </a:solidFill>
              <a:latin typeface="Albert Sans"/>
              <a:ea typeface="Albert Sans"/>
              <a:cs typeface="Albert Sans"/>
              <a:sym typeface="Albert Sans"/>
            </a:endParaRPr>
          </a:p>
        </p:txBody>
      </p:sp>
      <p:pic>
        <p:nvPicPr>
          <p:cNvPr id="186" name="Google Shape;186;p29"/>
          <p:cNvPicPr preferRelativeResize="0"/>
          <p:nvPr/>
        </p:nvPicPr>
        <p:blipFill rotWithShape="1">
          <a:blip r:embed="rId5">
            <a:alphaModFix/>
          </a:blip>
          <a:srcRect b="22428" l="23402" r="28512" t="21860"/>
          <a:stretch/>
        </p:blipFill>
        <p:spPr>
          <a:xfrm rot="-5399993">
            <a:off x="5956538" y="-243759"/>
            <a:ext cx="2953224" cy="3421695"/>
          </a:xfrm>
          <a:prstGeom prst="rect">
            <a:avLst/>
          </a:prstGeom>
          <a:noFill/>
          <a:ln>
            <a:noFill/>
          </a:ln>
        </p:spPr>
      </p:pic>
      <p:pic>
        <p:nvPicPr>
          <p:cNvPr id="187" name="Google Shape;187;p29"/>
          <p:cNvPicPr preferRelativeResize="0"/>
          <p:nvPr/>
        </p:nvPicPr>
        <p:blipFill rotWithShape="1">
          <a:blip r:embed="rId6">
            <a:alphaModFix amt="72000"/>
          </a:blip>
          <a:srcRect b="16270" l="50003" r="19344" t="24947"/>
          <a:stretch/>
        </p:blipFill>
        <p:spPr>
          <a:xfrm rot="-5400000">
            <a:off x="5337224" y="2629824"/>
            <a:ext cx="1722951" cy="33044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mt="72000"/>
          </a:blip>
          <a:srcRect b="29992" l="23742" r="38252" t="16627"/>
          <a:stretch/>
        </p:blipFill>
        <p:spPr>
          <a:xfrm flipH="1" rot="-9">
            <a:off x="-1" y="2066928"/>
            <a:ext cx="2190501" cy="3076569"/>
          </a:xfrm>
          <a:prstGeom prst="rect">
            <a:avLst/>
          </a:prstGeom>
          <a:noFill/>
          <a:ln>
            <a:noFill/>
          </a:ln>
        </p:spPr>
      </p:pic>
      <p:pic>
        <p:nvPicPr>
          <p:cNvPr id="190" name="Google Shape;190;p30"/>
          <p:cNvPicPr preferRelativeResize="0"/>
          <p:nvPr/>
        </p:nvPicPr>
        <p:blipFill rotWithShape="1">
          <a:blip r:embed="rId3">
            <a:alphaModFix/>
          </a:blip>
          <a:srcRect b="0" l="0" r="13985" t="16177"/>
          <a:stretch/>
        </p:blipFill>
        <p:spPr>
          <a:xfrm>
            <a:off x="5161575" y="0"/>
            <a:ext cx="3982424" cy="33559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4"/>
          <p:cNvSpPr txBox="1"/>
          <p:nvPr>
            <p:ph type="title"/>
          </p:nvPr>
        </p:nvSpPr>
        <p:spPr>
          <a:xfrm>
            <a:off x="1758451" y="2456975"/>
            <a:ext cx="6482400" cy="841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 name="Google Shape;34;p4"/>
          <p:cNvSpPr txBox="1"/>
          <p:nvPr>
            <p:ph idx="2" type="title"/>
          </p:nvPr>
        </p:nvSpPr>
        <p:spPr>
          <a:xfrm>
            <a:off x="6786275" y="1412825"/>
            <a:ext cx="14547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5" name="Google Shape;35;p4"/>
          <p:cNvSpPr txBox="1"/>
          <p:nvPr>
            <p:ph idx="1" type="subTitle"/>
          </p:nvPr>
        </p:nvSpPr>
        <p:spPr>
          <a:xfrm>
            <a:off x="1758475" y="3298775"/>
            <a:ext cx="6482400" cy="48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mt="78000"/>
          </a:blip>
          <a:srcRect b="15604" l="0" r="49741" t="-11333"/>
          <a:stretch/>
        </p:blipFill>
        <p:spPr>
          <a:xfrm rot="5400000">
            <a:off x="561976" y="3105151"/>
            <a:ext cx="1476374" cy="2600325"/>
          </a:xfrm>
          <a:prstGeom prst="rect">
            <a:avLst/>
          </a:prstGeom>
          <a:noFill/>
          <a:ln>
            <a:noFill/>
          </a:ln>
        </p:spPr>
      </p:pic>
      <p:pic>
        <p:nvPicPr>
          <p:cNvPr id="38" name="Google Shape;38;p5"/>
          <p:cNvPicPr preferRelativeResize="0"/>
          <p:nvPr/>
        </p:nvPicPr>
        <p:blipFill rotWithShape="1">
          <a:blip r:embed="rId2">
            <a:alphaModFix amt="78000"/>
          </a:blip>
          <a:srcRect b="1125" l="63313" r="-562" t="-8457"/>
          <a:stretch/>
        </p:blipFill>
        <p:spPr>
          <a:xfrm rot="-5400000">
            <a:off x="6438900" y="2438401"/>
            <a:ext cx="1476374" cy="3933824"/>
          </a:xfrm>
          <a:prstGeom prst="rect">
            <a:avLst/>
          </a:prstGeom>
          <a:noFill/>
          <a:ln>
            <a:noFill/>
          </a:ln>
        </p:spPr>
      </p:pic>
      <p:sp>
        <p:nvSpPr>
          <p:cNvPr id="39" name="Google Shape;39;p5"/>
          <p:cNvSpPr txBox="1"/>
          <p:nvPr>
            <p:ph idx="1" type="subTitle"/>
          </p:nvPr>
        </p:nvSpPr>
        <p:spPr>
          <a:xfrm>
            <a:off x="720000" y="1700000"/>
            <a:ext cx="4036800" cy="25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D1B4E5"/>
              </a:buClr>
              <a:buSzPts val="1500"/>
              <a:buFont typeface="Barlow"/>
              <a:buAutoNum type="arabicPeriod"/>
              <a:defRPr/>
            </a:lvl1pPr>
            <a:lvl2pPr lvl="1" algn="ctr">
              <a:lnSpc>
                <a:spcPct val="100000"/>
              </a:lnSpc>
              <a:spcBef>
                <a:spcPts val="0"/>
              </a:spcBef>
              <a:spcAft>
                <a:spcPts val="0"/>
              </a:spcAft>
              <a:buClr>
                <a:srgbClr val="000000"/>
              </a:buClr>
              <a:buSzPts val="1400"/>
              <a:buFont typeface="Arimo"/>
              <a:buAutoNum type="alphaLcPeriod"/>
              <a:defRPr/>
            </a:lvl2pPr>
            <a:lvl3pPr lvl="2" algn="ctr">
              <a:lnSpc>
                <a:spcPct val="100000"/>
              </a:lnSpc>
              <a:spcBef>
                <a:spcPts val="0"/>
              </a:spcBef>
              <a:spcAft>
                <a:spcPts val="0"/>
              </a:spcAft>
              <a:buClr>
                <a:srgbClr val="000000"/>
              </a:buClr>
              <a:buSzPts val="1400"/>
              <a:buFont typeface="Arimo"/>
              <a:buAutoNum type="romanLcPeriod"/>
              <a:defRPr/>
            </a:lvl3pPr>
            <a:lvl4pPr lvl="3" algn="ctr">
              <a:lnSpc>
                <a:spcPct val="100000"/>
              </a:lnSpc>
              <a:spcBef>
                <a:spcPts val="0"/>
              </a:spcBef>
              <a:spcAft>
                <a:spcPts val="0"/>
              </a:spcAft>
              <a:buClr>
                <a:srgbClr val="000000"/>
              </a:buClr>
              <a:buSzPts val="1400"/>
              <a:buFont typeface="Arimo"/>
              <a:buAutoNum type="arabicPeriod"/>
              <a:defRPr/>
            </a:lvl4pPr>
            <a:lvl5pPr lvl="4" algn="ctr">
              <a:lnSpc>
                <a:spcPct val="100000"/>
              </a:lnSpc>
              <a:spcBef>
                <a:spcPts val="0"/>
              </a:spcBef>
              <a:spcAft>
                <a:spcPts val="0"/>
              </a:spcAft>
              <a:buClr>
                <a:srgbClr val="000000"/>
              </a:buClr>
              <a:buSzPts val="1400"/>
              <a:buFont typeface="Arimo"/>
              <a:buAutoNum type="alphaLcPeriod"/>
              <a:defRPr/>
            </a:lvl5pPr>
            <a:lvl6pPr lvl="5" algn="ctr">
              <a:lnSpc>
                <a:spcPct val="100000"/>
              </a:lnSpc>
              <a:spcBef>
                <a:spcPts val="0"/>
              </a:spcBef>
              <a:spcAft>
                <a:spcPts val="0"/>
              </a:spcAft>
              <a:buClr>
                <a:srgbClr val="000000"/>
              </a:buClr>
              <a:buSzPts val="1400"/>
              <a:buFont typeface="Arimo"/>
              <a:buAutoNum type="romanLcPeriod"/>
              <a:defRPr/>
            </a:lvl6pPr>
            <a:lvl7pPr lvl="6" algn="ctr">
              <a:lnSpc>
                <a:spcPct val="100000"/>
              </a:lnSpc>
              <a:spcBef>
                <a:spcPts val="0"/>
              </a:spcBef>
              <a:spcAft>
                <a:spcPts val="0"/>
              </a:spcAft>
              <a:buClr>
                <a:srgbClr val="000000"/>
              </a:buClr>
              <a:buSzPts val="1400"/>
              <a:buFont typeface="Arimo"/>
              <a:buAutoNum type="arabicPeriod"/>
              <a:defRPr/>
            </a:lvl7pPr>
            <a:lvl8pPr lvl="7" algn="ctr">
              <a:lnSpc>
                <a:spcPct val="100000"/>
              </a:lnSpc>
              <a:spcBef>
                <a:spcPts val="0"/>
              </a:spcBef>
              <a:spcAft>
                <a:spcPts val="0"/>
              </a:spcAft>
              <a:buClr>
                <a:srgbClr val="000000"/>
              </a:buClr>
              <a:buSzPts val="1400"/>
              <a:buFont typeface="Arimo"/>
              <a:buAutoNum type="alphaLcPeriod"/>
              <a:defRPr/>
            </a:lvl8pPr>
            <a:lvl9pPr lvl="8" algn="ctr">
              <a:lnSpc>
                <a:spcPct val="100000"/>
              </a:lnSpc>
              <a:spcBef>
                <a:spcPts val="0"/>
              </a:spcBef>
              <a:spcAft>
                <a:spcPts val="0"/>
              </a:spcAft>
              <a:buClr>
                <a:srgbClr val="000000"/>
              </a:buClr>
              <a:buSzPts val="1400"/>
              <a:buFont typeface="Arimo"/>
              <a:buAutoNum type="romanLcPeriod"/>
              <a:defRPr/>
            </a:lvl9pPr>
          </a:lstStyle>
          <a:p/>
        </p:txBody>
      </p:sp>
      <p:sp>
        <p:nvSpPr>
          <p:cNvPr id="40" name="Google Shape;40;p5"/>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6"/>
          <p:cNvSpPr txBox="1"/>
          <p:nvPr>
            <p:ph type="title"/>
          </p:nvPr>
        </p:nvSpPr>
        <p:spPr>
          <a:xfrm>
            <a:off x="720000" y="2480275"/>
            <a:ext cx="61827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3" name="Google Shape;43;p6"/>
          <p:cNvSpPr txBox="1"/>
          <p:nvPr>
            <p:ph idx="1" type="subTitle"/>
          </p:nvPr>
        </p:nvSpPr>
        <p:spPr>
          <a:xfrm>
            <a:off x="720000" y="3271100"/>
            <a:ext cx="6182700" cy="133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44" name="Google Shape;44;p6"/>
          <p:cNvPicPr preferRelativeResize="0"/>
          <p:nvPr/>
        </p:nvPicPr>
        <p:blipFill rotWithShape="1">
          <a:blip r:embed="rId2">
            <a:alphaModFix amt="75000"/>
          </a:blip>
          <a:srcRect b="21757" l="15451" r="18141" t="41924"/>
          <a:stretch/>
        </p:blipFill>
        <p:spPr>
          <a:xfrm rot="10">
            <a:off x="0" y="6"/>
            <a:ext cx="4086225" cy="2234790"/>
          </a:xfrm>
          <a:prstGeom prst="rect">
            <a:avLst/>
          </a:prstGeom>
          <a:noFill/>
          <a:ln>
            <a:noFill/>
          </a:ln>
        </p:spPr>
      </p:pic>
      <p:pic>
        <p:nvPicPr>
          <p:cNvPr id="45" name="Google Shape;45;p6"/>
          <p:cNvPicPr preferRelativeResize="0"/>
          <p:nvPr/>
        </p:nvPicPr>
        <p:blipFill rotWithShape="1">
          <a:blip r:embed="rId3">
            <a:alphaModFix amt="83000"/>
          </a:blip>
          <a:srcRect b="22344" l="-5677" r="20170" t="-6725"/>
          <a:stretch/>
        </p:blipFill>
        <p:spPr>
          <a:xfrm rot="-5400000">
            <a:off x="5500687" y="166688"/>
            <a:ext cx="3809999" cy="34766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6" name="Shape 46"/>
        <p:cNvGrpSpPr/>
        <p:nvPr/>
      </p:nvGrpSpPr>
      <p:grpSpPr>
        <a:xfrm>
          <a:off x="0" y="0"/>
          <a:ext cx="0" cy="0"/>
          <a:chOff x="0" y="0"/>
          <a:chExt cx="0" cy="0"/>
        </a:xfrm>
      </p:grpSpPr>
      <p:pic>
        <p:nvPicPr>
          <p:cNvPr id="47" name="Google Shape;47;p7"/>
          <p:cNvPicPr preferRelativeResize="0"/>
          <p:nvPr/>
        </p:nvPicPr>
        <p:blipFill rotWithShape="1">
          <a:blip r:embed="rId2">
            <a:alphaModFix amt="72000"/>
          </a:blip>
          <a:srcRect b="21049" l="16801" r="47811" t="32002"/>
          <a:stretch/>
        </p:blipFill>
        <p:spPr>
          <a:xfrm flipH="1" rot="10799990">
            <a:off x="7104450" y="2437578"/>
            <a:ext cx="2039550" cy="2705919"/>
          </a:xfrm>
          <a:prstGeom prst="rect">
            <a:avLst/>
          </a:prstGeom>
          <a:noFill/>
          <a:ln>
            <a:noFill/>
          </a:ln>
        </p:spPr>
      </p:pic>
      <p:pic>
        <p:nvPicPr>
          <p:cNvPr id="48" name="Google Shape;48;p7"/>
          <p:cNvPicPr preferRelativeResize="0"/>
          <p:nvPr/>
        </p:nvPicPr>
        <p:blipFill rotWithShape="1">
          <a:blip r:embed="rId3">
            <a:alphaModFix/>
          </a:blip>
          <a:srcRect b="-8145" l="0" r="52994" t="16106"/>
          <a:stretch/>
        </p:blipFill>
        <p:spPr>
          <a:xfrm rot="10800000">
            <a:off x="0" y="409575"/>
            <a:ext cx="2614675" cy="4733925"/>
          </a:xfrm>
          <a:prstGeom prst="rect">
            <a:avLst/>
          </a:prstGeom>
          <a:noFill/>
          <a:ln>
            <a:noFill/>
          </a:ln>
        </p:spPr>
      </p:pic>
      <p:sp>
        <p:nvSpPr>
          <p:cNvPr id="49" name="Google Shape;49;p7"/>
          <p:cNvSpPr txBox="1"/>
          <p:nvPr>
            <p:ph type="title"/>
          </p:nvPr>
        </p:nvSpPr>
        <p:spPr>
          <a:xfrm>
            <a:off x="1666000" y="3564000"/>
            <a:ext cx="6762900" cy="531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0" name="Google Shape;50;p7"/>
          <p:cNvSpPr txBox="1"/>
          <p:nvPr>
            <p:ph idx="1" type="subTitle"/>
          </p:nvPr>
        </p:nvSpPr>
        <p:spPr>
          <a:xfrm>
            <a:off x="1666000" y="1047600"/>
            <a:ext cx="6762900" cy="2516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3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51" name="Shape 51"/>
        <p:cNvGrpSpPr/>
        <p:nvPr/>
      </p:nvGrpSpPr>
      <p:grpSpPr>
        <a:xfrm>
          <a:off x="0" y="0"/>
          <a:ext cx="0" cy="0"/>
          <a:chOff x="0" y="0"/>
          <a:chExt cx="0" cy="0"/>
        </a:xfrm>
      </p:grpSpPr>
      <p:pic>
        <p:nvPicPr>
          <p:cNvPr id="52" name="Google Shape;52;p8"/>
          <p:cNvPicPr preferRelativeResize="0"/>
          <p:nvPr/>
        </p:nvPicPr>
        <p:blipFill rotWithShape="1">
          <a:blip r:embed="rId2">
            <a:alphaModFix/>
          </a:blip>
          <a:srcRect b="15598" l="0" r="49741" t="15927"/>
          <a:stretch/>
        </p:blipFill>
        <p:spPr>
          <a:xfrm rot="-5400000">
            <a:off x="5985188" y="-363162"/>
            <a:ext cx="2795649" cy="3521975"/>
          </a:xfrm>
          <a:prstGeom prst="rect">
            <a:avLst/>
          </a:prstGeom>
          <a:noFill/>
          <a:ln>
            <a:noFill/>
          </a:ln>
        </p:spPr>
      </p:pic>
      <p:sp>
        <p:nvSpPr>
          <p:cNvPr id="53" name="Google Shape;53;p8"/>
          <p:cNvSpPr txBox="1"/>
          <p:nvPr>
            <p:ph idx="1" type="subTitle"/>
          </p:nvPr>
        </p:nvSpPr>
        <p:spPr>
          <a:xfrm>
            <a:off x="720000" y="2274438"/>
            <a:ext cx="2918700" cy="105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 name="Google Shape;54;p8"/>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55" name="Google Shape;55;p8"/>
          <p:cNvPicPr preferRelativeResize="0"/>
          <p:nvPr/>
        </p:nvPicPr>
        <p:blipFill rotWithShape="1">
          <a:blip r:embed="rId3">
            <a:alphaModFix/>
          </a:blip>
          <a:srcRect b="51599" l="-11919" r="0" t="-22724"/>
          <a:stretch/>
        </p:blipFill>
        <p:spPr>
          <a:xfrm flipH="1">
            <a:off x="1483350" y="2609850"/>
            <a:ext cx="3822075" cy="2533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56" name="Shape 56"/>
        <p:cNvGrpSpPr/>
        <p:nvPr/>
      </p:nvGrpSpPr>
      <p:grpSpPr>
        <a:xfrm>
          <a:off x="0" y="0"/>
          <a:ext cx="0" cy="0"/>
          <a:chOff x="0" y="0"/>
          <a:chExt cx="0" cy="0"/>
        </a:xfrm>
      </p:grpSpPr>
      <p:pic>
        <p:nvPicPr>
          <p:cNvPr id="57" name="Google Shape;57;p9"/>
          <p:cNvPicPr preferRelativeResize="0"/>
          <p:nvPr/>
        </p:nvPicPr>
        <p:blipFill rotWithShape="1">
          <a:blip r:embed="rId2">
            <a:alphaModFix amt="68000"/>
          </a:blip>
          <a:srcRect b="29952" l="0" r="22922" t="0"/>
          <a:stretch/>
        </p:blipFill>
        <p:spPr>
          <a:xfrm flipH="1" rot="5400000">
            <a:off x="-180037" y="180038"/>
            <a:ext cx="2255549" cy="1895476"/>
          </a:xfrm>
          <a:prstGeom prst="rect">
            <a:avLst/>
          </a:prstGeom>
          <a:noFill/>
          <a:ln>
            <a:noFill/>
          </a:ln>
        </p:spPr>
      </p:pic>
      <p:pic>
        <p:nvPicPr>
          <p:cNvPr id="58" name="Google Shape;58;p9"/>
          <p:cNvPicPr preferRelativeResize="0"/>
          <p:nvPr/>
        </p:nvPicPr>
        <p:blipFill rotWithShape="1">
          <a:blip r:embed="rId3">
            <a:alphaModFix amt="83000"/>
          </a:blip>
          <a:srcRect b="34550" l="34149" r="0" t="0"/>
          <a:stretch/>
        </p:blipFill>
        <p:spPr>
          <a:xfrm flipH="1">
            <a:off x="7562850" y="3781975"/>
            <a:ext cx="1581150" cy="1361524"/>
          </a:xfrm>
          <a:prstGeom prst="rect">
            <a:avLst/>
          </a:prstGeom>
          <a:noFill/>
          <a:ln>
            <a:noFill/>
          </a:ln>
        </p:spPr>
      </p:pic>
      <p:sp>
        <p:nvSpPr>
          <p:cNvPr id="59" name="Google Shape;59;p9"/>
          <p:cNvSpPr txBox="1"/>
          <p:nvPr>
            <p:ph type="title"/>
          </p:nvPr>
        </p:nvSpPr>
        <p:spPr>
          <a:xfrm>
            <a:off x="720000" y="535000"/>
            <a:ext cx="77088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0" name="Shape 60"/>
        <p:cNvGrpSpPr/>
        <p:nvPr/>
      </p:nvGrpSpPr>
      <p:grpSpPr>
        <a:xfrm>
          <a:off x="0" y="0"/>
          <a:ext cx="0" cy="0"/>
          <a:chOff x="0" y="0"/>
          <a:chExt cx="0" cy="0"/>
        </a:xfrm>
      </p:grpSpPr>
      <p:pic>
        <p:nvPicPr>
          <p:cNvPr id="61" name="Google Shape;61;p10"/>
          <p:cNvPicPr preferRelativeResize="0"/>
          <p:nvPr/>
        </p:nvPicPr>
        <p:blipFill rotWithShape="1">
          <a:blip r:embed="rId2">
            <a:alphaModFix/>
          </a:blip>
          <a:srcRect b="40197" l="23402" r="34169" t="21858"/>
          <a:stretch/>
        </p:blipFill>
        <p:spPr>
          <a:xfrm flipH="1" rot="10799995">
            <a:off x="6939350" y="2"/>
            <a:ext cx="2204649" cy="1971672"/>
          </a:xfrm>
          <a:prstGeom prst="rect">
            <a:avLst/>
          </a:prstGeom>
          <a:noFill/>
          <a:ln>
            <a:noFill/>
          </a:ln>
        </p:spPr>
      </p:pic>
      <p:pic>
        <p:nvPicPr>
          <p:cNvPr id="62" name="Google Shape;62;p10"/>
          <p:cNvPicPr preferRelativeResize="0"/>
          <p:nvPr/>
        </p:nvPicPr>
        <p:blipFill rotWithShape="1">
          <a:blip r:embed="rId3">
            <a:alphaModFix/>
          </a:blip>
          <a:srcRect b="20113" l="50003" r="19344" t="24947"/>
          <a:stretch/>
        </p:blipFill>
        <p:spPr>
          <a:xfrm>
            <a:off x="0" y="2965425"/>
            <a:ext cx="1215126" cy="2178075"/>
          </a:xfrm>
          <a:prstGeom prst="rect">
            <a:avLst/>
          </a:prstGeom>
          <a:noFill/>
          <a:ln>
            <a:noFill/>
          </a:ln>
        </p:spPr>
      </p:pic>
      <p:sp>
        <p:nvSpPr>
          <p:cNvPr id="63" name="Google Shape;63;p10"/>
          <p:cNvSpPr txBox="1"/>
          <p:nvPr>
            <p:ph idx="1" type="subTitle"/>
          </p:nvPr>
        </p:nvSpPr>
        <p:spPr>
          <a:xfrm>
            <a:off x="948600" y="3138600"/>
            <a:ext cx="233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4" name="Google Shape;64;p10"/>
          <p:cNvSpPr txBox="1"/>
          <p:nvPr>
            <p:ph idx="2" type="subTitle"/>
          </p:nvPr>
        </p:nvSpPr>
        <p:spPr>
          <a:xfrm>
            <a:off x="948600" y="3589389"/>
            <a:ext cx="2336400" cy="101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 name="Google Shape;65;p10"/>
          <p:cNvSpPr txBox="1"/>
          <p:nvPr>
            <p:ph idx="3" type="subTitle"/>
          </p:nvPr>
        </p:nvSpPr>
        <p:spPr>
          <a:xfrm>
            <a:off x="3403800" y="3009864"/>
            <a:ext cx="2336400" cy="101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10"/>
          <p:cNvSpPr txBox="1"/>
          <p:nvPr>
            <p:ph idx="4" type="subTitle"/>
          </p:nvPr>
        </p:nvSpPr>
        <p:spPr>
          <a:xfrm>
            <a:off x="5859000" y="3589389"/>
            <a:ext cx="2336400" cy="101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0"/>
          <p:cNvSpPr txBox="1"/>
          <p:nvPr>
            <p:ph idx="5" type="subTitle"/>
          </p:nvPr>
        </p:nvSpPr>
        <p:spPr>
          <a:xfrm>
            <a:off x="3403800" y="2559075"/>
            <a:ext cx="233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 name="Google Shape;68;p10"/>
          <p:cNvSpPr txBox="1"/>
          <p:nvPr>
            <p:ph idx="6" type="subTitle"/>
          </p:nvPr>
        </p:nvSpPr>
        <p:spPr>
          <a:xfrm>
            <a:off x="5859000" y="3138600"/>
            <a:ext cx="2336400" cy="53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9" name="Google Shape;69;p10"/>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5"/>
            </a:gs>
            <a:gs pos="100000">
              <a:schemeClr val="lt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Barlow Medium"/>
              <a:buNone/>
              <a:defRPr b="0" i="0" sz="3500" u="none" cap="none" strike="noStrike">
                <a:solidFill>
                  <a:schemeClr val="dk1"/>
                </a:solidFill>
                <a:latin typeface="Barlow Medium"/>
                <a:ea typeface="Barlow Medium"/>
                <a:cs typeface="Barlow Medium"/>
                <a:sym typeface="Barlow Medium"/>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1pPr>
            <a:lvl2pPr indent="-317500" lvl="1" marL="9144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2pPr>
            <a:lvl3pPr indent="-317500" lvl="2" marL="13716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3pPr>
            <a:lvl4pPr indent="-317500" lvl="3" marL="18288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4pPr>
            <a:lvl5pPr indent="-317500" lvl="4" marL="22860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5pPr>
            <a:lvl6pPr indent="-317500" lvl="5" marL="27432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6pPr>
            <a:lvl7pPr indent="-317500" lvl="6" marL="32004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7pPr>
            <a:lvl8pPr indent="-317500" lvl="7" marL="36576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8pPr>
            <a:lvl9pPr indent="-317500" lvl="8" marL="41148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jpg"/><Relationship Id="rId4" Type="http://schemas.openxmlformats.org/officeDocument/2006/relationships/image" Target="../media/image30.jpg"/><Relationship Id="rId5"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6.jpg"/><Relationship Id="rId7"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6.jpg"/><Relationship Id="rId7" Type="http://schemas.openxmlformats.org/officeDocument/2006/relationships/image" Target="../media/image32.jpg"/><Relationship Id="rId8"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30.jpg"/><Relationship Id="rId9" Type="http://schemas.openxmlformats.org/officeDocument/2006/relationships/image" Target="../media/image39.jpg"/><Relationship Id="rId5" Type="http://schemas.openxmlformats.org/officeDocument/2006/relationships/image" Target="../media/image31.jpg"/><Relationship Id="rId6" Type="http://schemas.openxmlformats.org/officeDocument/2006/relationships/image" Target="../media/image36.jpg"/><Relationship Id="rId7" Type="http://schemas.openxmlformats.org/officeDocument/2006/relationships/image" Target="../media/image32.jpg"/><Relationship Id="rId8"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30.jpg"/><Relationship Id="rId9" Type="http://schemas.openxmlformats.org/officeDocument/2006/relationships/image" Target="../media/image39.jpg"/><Relationship Id="rId5" Type="http://schemas.openxmlformats.org/officeDocument/2006/relationships/image" Target="../media/image31.jpg"/><Relationship Id="rId6" Type="http://schemas.openxmlformats.org/officeDocument/2006/relationships/image" Target="../media/image36.jpg"/><Relationship Id="rId7" Type="http://schemas.openxmlformats.org/officeDocument/2006/relationships/image" Target="../media/image32.jpg"/><Relationship Id="rId8" Type="http://schemas.openxmlformats.org/officeDocument/2006/relationships/image" Target="../media/image35.jpg"/><Relationship Id="rId10" Type="http://schemas.openxmlformats.org/officeDocument/2006/relationships/image" Target="../media/image4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jpg"/><Relationship Id="rId4" Type="http://schemas.openxmlformats.org/officeDocument/2006/relationships/image" Target="../media/image30.jpg"/><Relationship Id="rId9" Type="http://schemas.openxmlformats.org/officeDocument/2006/relationships/image" Target="../media/image39.jpg"/><Relationship Id="rId5" Type="http://schemas.openxmlformats.org/officeDocument/2006/relationships/image" Target="../media/image31.jpg"/><Relationship Id="rId6" Type="http://schemas.openxmlformats.org/officeDocument/2006/relationships/image" Target="../media/image36.jpg"/><Relationship Id="rId7" Type="http://schemas.openxmlformats.org/officeDocument/2006/relationships/image" Target="../media/image32.jpg"/><Relationship Id="rId8" Type="http://schemas.openxmlformats.org/officeDocument/2006/relationships/image" Target="../media/image35.jpg"/><Relationship Id="rId11" Type="http://schemas.openxmlformats.org/officeDocument/2006/relationships/image" Target="../media/image46.jpg"/><Relationship Id="rId10" Type="http://schemas.openxmlformats.org/officeDocument/2006/relationships/image" Target="../media/image4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3.pn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1.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50.png"/><Relationship Id="rId7" Type="http://schemas.openxmlformats.org/officeDocument/2006/relationships/image" Target="../media/image55.png"/><Relationship Id="rId8"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 Id="rId5" Type="http://schemas.openxmlformats.org/officeDocument/2006/relationships/image" Target="../media/image61.png"/><Relationship Id="rId6" Type="http://schemas.openxmlformats.org/officeDocument/2006/relationships/image" Target="../media/image80.png"/><Relationship Id="rId7" Type="http://schemas.openxmlformats.org/officeDocument/2006/relationships/image" Target="../media/image51.png"/><Relationship Id="rId8" Type="http://schemas.openxmlformats.org/officeDocument/2006/relationships/image" Target="../media/image52.png"/><Relationship Id="rId11" Type="http://schemas.openxmlformats.org/officeDocument/2006/relationships/image" Target="../media/image56.png"/><Relationship Id="rId10" Type="http://schemas.openxmlformats.org/officeDocument/2006/relationships/image" Target="../media/image54.png"/><Relationship Id="rId12"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64.png"/><Relationship Id="rId4" Type="http://schemas.openxmlformats.org/officeDocument/2006/relationships/image" Target="../media/image72.png"/><Relationship Id="rId9" Type="http://schemas.openxmlformats.org/officeDocument/2006/relationships/image" Target="../media/image66.png"/><Relationship Id="rId5" Type="http://schemas.openxmlformats.org/officeDocument/2006/relationships/image" Target="../media/image78.png"/><Relationship Id="rId6" Type="http://schemas.openxmlformats.org/officeDocument/2006/relationships/image" Target="../media/image67.png"/><Relationship Id="rId7" Type="http://schemas.openxmlformats.org/officeDocument/2006/relationships/image" Target="../media/image70.png"/><Relationship Id="rId8" Type="http://schemas.openxmlformats.org/officeDocument/2006/relationships/image" Target="../media/image77.png"/><Relationship Id="rId11" Type="http://schemas.openxmlformats.org/officeDocument/2006/relationships/image" Target="../media/image65.png"/><Relationship Id="rId10" Type="http://schemas.openxmlformats.org/officeDocument/2006/relationships/image" Target="../media/image68.png"/><Relationship Id="rId13" Type="http://schemas.openxmlformats.org/officeDocument/2006/relationships/image" Target="../media/image75.png"/><Relationship Id="rId12" Type="http://schemas.openxmlformats.org/officeDocument/2006/relationships/image" Target="../media/image69.png"/><Relationship Id="rId14"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8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ctrTitle"/>
          </p:nvPr>
        </p:nvSpPr>
        <p:spPr>
          <a:xfrm>
            <a:off x="204750" y="342150"/>
            <a:ext cx="7236900" cy="139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5200">
                <a:latin typeface="Comfortaa Medium"/>
                <a:ea typeface="Comfortaa Medium"/>
                <a:cs typeface="Comfortaa Medium"/>
                <a:sym typeface="Comfortaa Medium"/>
              </a:rPr>
              <a:t>Computer Structure</a:t>
            </a:r>
            <a:endParaRPr sz="5200">
              <a:latin typeface="Comfortaa Medium"/>
              <a:ea typeface="Comfortaa Medium"/>
              <a:cs typeface="Comfortaa Medium"/>
              <a:sym typeface="Comfortaa Medium"/>
            </a:endParaRPr>
          </a:p>
        </p:txBody>
      </p:sp>
      <p:sp>
        <p:nvSpPr>
          <p:cNvPr id="196" name="Google Shape;196;p31"/>
          <p:cNvSpPr txBox="1"/>
          <p:nvPr>
            <p:ph idx="1" type="subTitle"/>
          </p:nvPr>
        </p:nvSpPr>
        <p:spPr>
          <a:xfrm>
            <a:off x="287375" y="2926000"/>
            <a:ext cx="1519500" cy="40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Group 7</a:t>
            </a:r>
            <a:endParaRPr/>
          </a:p>
          <a:p>
            <a:pPr indent="0" lvl="0" marL="0" rtl="0" algn="ctr">
              <a:lnSpc>
                <a:spcPct val="100000"/>
              </a:lnSpc>
              <a:spcBef>
                <a:spcPts val="0"/>
              </a:spcBef>
              <a:spcAft>
                <a:spcPts val="0"/>
              </a:spcAft>
              <a:buSzPts val="1400"/>
              <a:buNone/>
            </a:pPr>
            <a:r>
              <a:rPr lang="en"/>
              <a:t>Member:</a:t>
            </a:r>
            <a:endParaRPr/>
          </a:p>
        </p:txBody>
      </p:sp>
      <p:sp>
        <p:nvSpPr>
          <p:cNvPr id="197" name="Google Shape;197;p31"/>
          <p:cNvSpPr txBox="1"/>
          <p:nvPr/>
        </p:nvSpPr>
        <p:spPr>
          <a:xfrm>
            <a:off x="765325" y="3639900"/>
            <a:ext cx="3000000" cy="1391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Arial"/>
              <a:buChar char="●"/>
            </a:pPr>
            <a:r>
              <a:rPr lang="en"/>
              <a:t>Nguyễn Hoàng Hiếu</a:t>
            </a:r>
            <a:endParaRPr/>
          </a:p>
          <a:p>
            <a:pPr indent="-317500" lvl="0" marL="457200" marR="0" rtl="0" algn="l">
              <a:lnSpc>
                <a:spcPct val="115000"/>
              </a:lnSpc>
              <a:spcBef>
                <a:spcPts val="0"/>
              </a:spcBef>
              <a:spcAft>
                <a:spcPts val="0"/>
              </a:spcAft>
              <a:buSzPts val="1400"/>
              <a:buChar char="●"/>
            </a:pPr>
            <a:r>
              <a:rPr lang="en"/>
              <a:t>Mai Đình Gia Thịnh</a:t>
            </a:r>
            <a:endParaRPr/>
          </a:p>
          <a:p>
            <a:pPr indent="-317500" lvl="0" marL="457200" marR="0" rtl="0" algn="l">
              <a:lnSpc>
                <a:spcPct val="115000"/>
              </a:lnSpc>
              <a:spcBef>
                <a:spcPts val="0"/>
              </a:spcBef>
              <a:spcAft>
                <a:spcPts val="0"/>
              </a:spcAft>
              <a:buSzPts val="1400"/>
              <a:buChar char="●"/>
            </a:pPr>
            <a:r>
              <a:rPr lang="en"/>
              <a:t>Nguyễn Võ Văn Mẫn</a:t>
            </a:r>
            <a:endParaRPr/>
          </a:p>
          <a:p>
            <a:pPr indent="-317500" lvl="0" marL="457200" marR="0" rtl="0" algn="l">
              <a:lnSpc>
                <a:spcPct val="115000"/>
              </a:lnSpc>
              <a:spcBef>
                <a:spcPts val="0"/>
              </a:spcBef>
              <a:spcAft>
                <a:spcPts val="0"/>
              </a:spcAft>
              <a:buSzPts val="1400"/>
              <a:buChar char="●"/>
            </a:pPr>
            <a:r>
              <a:rPr lang="en"/>
              <a:t>Đỗ Quang Trung</a:t>
            </a:r>
            <a:endParaRPr/>
          </a:p>
          <a:p>
            <a:pPr indent="-317500" lvl="0" marL="457200" marR="0" rtl="0" algn="l">
              <a:lnSpc>
                <a:spcPct val="115000"/>
              </a:lnSpc>
              <a:spcBef>
                <a:spcPts val="0"/>
              </a:spcBef>
              <a:spcAft>
                <a:spcPts val="0"/>
              </a:spcAft>
              <a:buSzPts val="1400"/>
              <a:buChar char="●"/>
            </a:pPr>
            <a:r>
              <a:rPr lang="en"/>
              <a:t>Nguyễn Minh Hiếu</a:t>
            </a:r>
            <a:endParaRPr/>
          </a:p>
        </p:txBody>
      </p:sp>
      <p:pic>
        <p:nvPicPr>
          <p:cNvPr id="198" name="Google Shape;198;p31"/>
          <p:cNvPicPr preferRelativeResize="0"/>
          <p:nvPr/>
        </p:nvPicPr>
        <p:blipFill rotWithShape="1">
          <a:blip r:embed="rId3">
            <a:alphaModFix/>
          </a:blip>
          <a:srcRect b="0" l="0" r="0" t="0"/>
          <a:stretch/>
        </p:blipFill>
        <p:spPr>
          <a:xfrm>
            <a:off x="4628000" y="2345700"/>
            <a:ext cx="3597000" cy="2685600"/>
          </a:xfrm>
          <a:prstGeom prst="flowChartConnector">
            <a:avLst/>
          </a:prstGeom>
          <a:noFill/>
          <a:ln>
            <a:noFill/>
          </a:ln>
        </p:spPr>
      </p:pic>
      <p:pic>
        <p:nvPicPr>
          <p:cNvPr id="199" name="Google Shape;199;p31"/>
          <p:cNvPicPr preferRelativeResize="0"/>
          <p:nvPr/>
        </p:nvPicPr>
        <p:blipFill rotWithShape="1">
          <a:blip r:embed="rId4">
            <a:alphaModFix/>
          </a:blip>
          <a:srcRect b="0" l="0" r="0" t="0"/>
          <a:stretch/>
        </p:blipFill>
        <p:spPr>
          <a:xfrm>
            <a:off x="7386014" y="0"/>
            <a:ext cx="1757986" cy="895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0"/>
          <p:cNvPicPr preferRelativeResize="0"/>
          <p:nvPr/>
        </p:nvPicPr>
        <p:blipFill>
          <a:blip r:embed="rId3">
            <a:alphaModFix/>
          </a:blip>
          <a:stretch>
            <a:fillRect/>
          </a:stretch>
        </p:blipFill>
        <p:spPr>
          <a:xfrm>
            <a:off x="1463538" y="152400"/>
            <a:ext cx="6216924" cy="4838700"/>
          </a:xfrm>
          <a:prstGeom prst="rect">
            <a:avLst/>
          </a:prstGeom>
          <a:noFill/>
          <a:ln>
            <a:noFill/>
          </a:ln>
        </p:spPr>
      </p:pic>
      <p:pic>
        <p:nvPicPr>
          <p:cNvPr id="270" name="Google Shape;270;p40"/>
          <p:cNvPicPr preferRelativeResize="0"/>
          <p:nvPr/>
        </p:nvPicPr>
        <p:blipFill>
          <a:blip r:embed="rId4">
            <a:alphaModFix/>
          </a:blip>
          <a:stretch>
            <a:fillRect/>
          </a:stretch>
        </p:blipFill>
        <p:spPr>
          <a:xfrm>
            <a:off x="1267729" y="0"/>
            <a:ext cx="6608541" cy="5143500"/>
          </a:xfrm>
          <a:prstGeom prst="rect">
            <a:avLst/>
          </a:prstGeom>
          <a:noFill/>
          <a:ln>
            <a:noFill/>
          </a:ln>
        </p:spPr>
      </p:pic>
      <p:pic>
        <p:nvPicPr>
          <p:cNvPr id="271" name="Google Shape;271;p40"/>
          <p:cNvPicPr preferRelativeResize="0"/>
          <p:nvPr/>
        </p:nvPicPr>
        <p:blipFill>
          <a:blip r:embed="rId5">
            <a:alphaModFix/>
          </a:blip>
          <a:stretch>
            <a:fillRect/>
          </a:stretch>
        </p:blipFill>
        <p:spPr>
          <a:xfrm>
            <a:off x="1267729" y="0"/>
            <a:ext cx="660854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1"/>
          <p:cNvPicPr preferRelativeResize="0"/>
          <p:nvPr/>
        </p:nvPicPr>
        <p:blipFill>
          <a:blip r:embed="rId3">
            <a:alphaModFix/>
          </a:blip>
          <a:stretch>
            <a:fillRect/>
          </a:stretch>
        </p:blipFill>
        <p:spPr>
          <a:xfrm>
            <a:off x="1463538" y="152400"/>
            <a:ext cx="6216924" cy="4838700"/>
          </a:xfrm>
          <a:prstGeom prst="rect">
            <a:avLst/>
          </a:prstGeom>
          <a:noFill/>
          <a:ln>
            <a:noFill/>
          </a:ln>
        </p:spPr>
      </p:pic>
      <p:pic>
        <p:nvPicPr>
          <p:cNvPr id="277" name="Google Shape;277;p41"/>
          <p:cNvPicPr preferRelativeResize="0"/>
          <p:nvPr/>
        </p:nvPicPr>
        <p:blipFill>
          <a:blip r:embed="rId4">
            <a:alphaModFix/>
          </a:blip>
          <a:stretch>
            <a:fillRect/>
          </a:stretch>
        </p:blipFill>
        <p:spPr>
          <a:xfrm>
            <a:off x="1267729" y="0"/>
            <a:ext cx="6608541" cy="5143500"/>
          </a:xfrm>
          <a:prstGeom prst="rect">
            <a:avLst/>
          </a:prstGeom>
          <a:noFill/>
          <a:ln>
            <a:noFill/>
          </a:ln>
        </p:spPr>
      </p:pic>
      <p:pic>
        <p:nvPicPr>
          <p:cNvPr id="278" name="Google Shape;278;p41"/>
          <p:cNvPicPr preferRelativeResize="0"/>
          <p:nvPr/>
        </p:nvPicPr>
        <p:blipFill>
          <a:blip r:embed="rId5">
            <a:alphaModFix/>
          </a:blip>
          <a:stretch>
            <a:fillRect/>
          </a:stretch>
        </p:blipFill>
        <p:spPr>
          <a:xfrm>
            <a:off x="1267729" y="0"/>
            <a:ext cx="6608541" cy="5143500"/>
          </a:xfrm>
          <a:prstGeom prst="rect">
            <a:avLst/>
          </a:prstGeom>
          <a:noFill/>
          <a:ln>
            <a:noFill/>
          </a:ln>
        </p:spPr>
      </p:pic>
      <p:pic>
        <p:nvPicPr>
          <p:cNvPr id="279" name="Google Shape;279;p41"/>
          <p:cNvPicPr preferRelativeResize="0"/>
          <p:nvPr/>
        </p:nvPicPr>
        <p:blipFill>
          <a:blip r:embed="rId6">
            <a:alphaModFix/>
          </a:blip>
          <a:stretch>
            <a:fillRect/>
          </a:stretch>
        </p:blipFill>
        <p:spPr>
          <a:xfrm>
            <a:off x="1267729" y="0"/>
            <a:ext cx="660854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2"/>
          <p:cNvPicPr preferRelativeResize="0"/>
          <p:nvPr/>
        </p:nvPicPr>
        <p:blipFill>
          <a:blip r:embed="rId3">
            <a:alphaModFix/>
          </a:blip>
          <a:stretch>
            <a:fillRect/>
          </a:stretch>
        </p:blipFill>
        <p:spPr>
          <a:xfrm>
            <a:off x="1463538" y="152400"/>
            <a:ext cx="6216924" cy="4838700"/>
          </a:xfrm>
          <a:prstGeom prst="rect">
            <a:avLst/>
          </a:prstGeom>
          <a:noFill/>
          <a:ln>
            <a:noFill/>
          </a:ln>
        </p:spPr>
      </p:pic>
      <p:pic>
        <p:nvPicPr>
          <p:cNvPr id="285" name="Google Shape;285;p42"/>
          <p:cNvPicPr preferRelativeResize="0"/>
          <p:nvPr/>
        </p:nvPicPr>
        <p:blipFill>
          <a:blip r:embed="rId4">
            <a:alphaModFix/>
          </a:blip>
          <a:stretch>
            <a:fillRect/>
          </a:stretch>
        </p:blipFill>
        <p:spPr>
          <a:xfrm>
            <a:off x="1267729" y="0"/>
            <a:ext cx="6608541" cy="5143500"/>
          </a:xfrm>
          <a:prstGeom prst="rect">
            <a:avLst/>
          </a:prstGeom>
          <a:noFill/>
          <a:ln>
            <a:noFill/>
          </a:ln>
        </p:spPr>
      </p:pic>
      <p:pic>
        <p:nvPicPr>
          <p:cNvPr id="286" name="Google Shape;286;p42"/>
          <p:cNvPicPr preferRelativeResize="0"/>
          <p:nvPr/>
        </p:nvPicPr>
        <p:blipFill>
          <a:blip r:embed="rId5">
            <a:alphaModFix/>
          </a:blip>
          <a:stretch>
            <a:fillRect/>
          </a:stretch>
        </p:blipFill>
        <p:spPr>
          <a:xfrm>
            <a:off x="1267729" y="0"/>
            <a:ext cx="6608541" cy="5143500"/>
          </a:xfrm>
          <a:prstGeom prst="rect">
            <a:avLst/>
          </a:prstGeom>
          <a:noFill/>
          <a:ln>
            <a:noFill/>
          </a:ln>
        </p:spPr>
      </p:pic>
      <p:pic>
        <p:nvPicPr>
          <p:cNvPr id="287" name="Google Shape;287;p42"/>
          <p:cNvPicPr preferRelativeResize="0"/>
          <p:nvPr/>
        </p:nvPicPr>
        <p:blipFill>
          <a:blip r:embed="rId6">
            <a:alphaModFix/>
          </a:blip>
          <a:stretch>
            <a:fillRect/>
          </a:stretch>
        </p:blipFill>
        <p:spPr>
          <a:xfrm>
            <a:off x="1267729" y="0"/>
            <a:ext cx="6608541" cy="5143500"/>
          </a:xfrm>
          <a:prstGeom prst="rect">
            <a:avLst/>
          </a:prstGeom>
          <a:noFill/>
          <a:ln>
            <a:noFill/>
          </a:ln>
        </p:spPr>
      </p:pic>
      <p:pic>
        <p:nvPicPr>
          <p:cNvPr id="288" name="Google Shape;288;p42"/>
          <p:cNvPicPr preferRelativeResize="0"/>
          <p:nvPr/>
        </p:nvPicPr>
        <p:blipFill>
          <a:blip r:embed="rId7">
            <a:alphaModFix/>
          </a:blip>
          <a:stretch>
            <a:fillRect/>
          </a:stretch>
        </p:blipFill>
        <p:spPr>
          <a:xfrm>
            <a:off x="1267729" y="0"/>
            <a:ext cx="660854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3"/>
          <p:cNvPicPr preferRelativeResize="0"/>
          <p:nvPr/>
        </p:nvPicPr>
        <p:blipFill>
          <a:blip r:embed="rId3">
            <a:alphaModFix/>
          </a:blip>
          <a:stretch>
            <a:fillRect/>
          </a:stretch>
        </p:blipFill>
        <p:spPr>
          <a:xfrm>
            <a:off x="1463538" y="152400"/>
            <a:ext cx="6216924" cy="4838700"/>
          </a:xfrm>
          <a:prstGeom prst="rect">
            <a:avLst/>
          </a:prstGeom>
          <a:noFill/>
          <a:ln>
            <a:noFill/>
          </a:ln>
        </p:spPr>
      </p:pic>
      <p:pic>
        <p:nvPicPr>
          <p:cNvPr id="294" name="Google Shape;294;p43"/>
          <p:cNvPicPr preferRelativeResize="0"/>
          <p:nvPr/>
        </p:nvPicPr>
        <p:blipFill>
          <a:blip r:embed="rId4">
            <a:alphaModFix/>
          </a:blip>
          <a:stretch>
            <a:fillRect/>
          </a:stretch>
        </p:blipFill>
        <p:spPr>
          <a:xfrm>
            <a:off x="1267729" y="0"/>
            <a:ext cx="6608541" cy="5143500"/>
          </a:xfrm>
          <a:prstGeom prst="rect">
            <a:avLst/>
          </a:prstGeom>
          <a:noFill/>
          <a:ln>
            <a:noFill/>
          </a:ln>
        </p:spPr>
      </p:pic>
      <p:pic>
        <p:nvPicPr>
          <p:cNvPr id="295" name="Google Shape;295;p43"/>
          <p:cNvPicPr preferRelativeResize="0"/>
          <p:nvPr/>
        </p:nvPicPr>
        <p:blipFill>
          <a:blip r:embed="rId5">
            <a:alphaModFix/>
          </a:blip>
          <a:stretch>
            <a:fillRect/>
          </a:stretch>
        </p:blipFill>
        <p:spPr>
          <a:xfrm>
            <a:off x="1267729" y="0"/>
            <a:ext cx="6608541" cy="5143500"/>
          </a:xfrm>
          <a:prstGeom prst="rect">
            <a:avLst/>
          </a:prstGeom>
          <a:noFill/>
          <a:ln>
            <a:noFill/>
          </a:ln>
        </p:spPr>
      </p:pic>
      <p:pic>
        <p:nvPicPr>
          <p:cNvPr id="296" name="Google Shape;296;p43"/>
          <p:cNvPicPr preferRelativeResize="0"/>
          <p:nvPr/>
        </p:nvPicPr>
        <p:blipFill>
          <a:blip r:embed="rId6">
            <a:alphaModFix/>
          </a:blip>
          <a:stretch>
            <a:fillRect/>
          </a:stretch>
        </p:blipFill>
        <p:spPr>
          <a:xfrm>
            <a:off x="1267729" y="0"/>
            <a:ext cx="6608541" cy="5143500"/>
          </a:xfrm>
          <a:prstGeom prst="rect">
            <a:avLst/>
          </a:prstGeom>
          <a:noFill/>
          <a:ln>
            <a:noFill/>
          </a:ln>
        </p:spPr>
      </p:pic>
      <p:pic>
        <p:nvPicPr>
          <p:cNvPr id="297" name="Google Shape;297;p43"/>
          <p:cNvPicPr preferRelativeResize="0"/>
          <p:nvPr/>
        </p:nvPicPr>
        <p:blipFill>
          <a:blip r:embed="rId7">
            <a:alphaModFix/>
          </a:blip>
          <a:stretch>
            <a:fillRect/>
          </a:stretch>
        </p:blipFill>
        <p:spPr>
          <a:xfrm>
            <a:off x="1267729" y="0"/>
            <a:ext cx="6608541" cy="5143500"/>
          </a:xfrm>
          <a:prstGeom prst="rect">
            <a:avLst/>
          </a:prstGeom>
          <a:noFill/>
          <a:ln>
            <a:noFill/>
          </a:ln>
        </p:spPr>
      </p:pic>
      <p:pic>
        <p:nvPicPr>
          <p:cNvPr id="298" name="Google Shape;298;p43"/>
          <p:cNvPicPr preferRelativeResize="0"/>
          <p:nvPr/>
        </p:nvPicPr>
        <p:blipFill>
          <a:blip r:embed="rId8">
            <a:alphaModFix/>
          </a:blip>
          <a:stretch>
            <a:fillRect/>
          </a:stretch>
        </p:blipFill>
        <p:spPr>
          <a:xfrm>
            <a:off x="1267729" y="0"/>
            <a:ext cx="6608541"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4"/>
          <p:cNvPicPr preferRelativeResize="0"/>
          <p:nvPr/>
        </p:nvPicPr>
        <p:blipFill>
          <a:blip r:embed="rId3">
            <a:alphaModFix/>
          </a:blip>
          <a:stretch>
            <a:fillRect/>
          </a:stretch>
        </p:blipFill>
        <p:spPr>
          <a:xfrm>
            <a:off x="1463538" y="152400"/>
            <a:ext cx="6216924" cy="4838700"/>
          </a:xfrm>
          <a:prstGeom prst="rect">
            <a:avLst/>
          </a:prstGeom>
          <a:noFill/>
          <a:ln>
            <a:noFill/>
          </a:ln>
        </p:spPr>
      </p:pic>
      <p:pic>
        <p:nvPicPr>
          <p:cNvPr id="304" name="Google Shape;304;p44"/>
          <p:cNvPicPr preferRelativeResize="0"/>
          <p:nvPr/>
        </p:nvPicPr>
        <p:blipFill>
          <a:blip r:embed="rId4">
            <a:alphaModFix/>
          </a:blip>
          <a:stretch>
            <a:fillRect/>
          </a:stretch>
        </p:blipFill>
        <p:spPr>
          <a:xfrm>
            <a:off x="1267729" y="0"/>
            <a:ext cx="6608541" cy="5143500"/>
          </a:xfrm>
          <a:prstGeom prst="rect">
            <a:avLst/>
          </a:prstGeom>
          <a:noFill/>
          <a:ln>
            <a:noFill/>
          </a:ln>
        </p:spPr>
      </p:pic>
      <p:pic>
        <p:nvPicPr>
          <p:cNvPr id="305" name="Google Shape;305;p44"/>
          <p:cNvPicPr preferRelativeResize="0"/>
          <p:nvPr/>
        </p:nvPicPr>
        <p:blipFill>
          <a:blip r:embed="rId5">
            <a:alphaModFix/>
          </a:blip>
          <a:stretch>
            <a:fillRect/>
          </a:stretch>
        </p:blipFill>
        <p:spPr>
          <a:xfrm>
            <a:off x="1267729" y="0"/>
            <a:ext cx="6608541" cy="5143500"/>
          </a:xfrm>
          <a:prstGeom prst="rect">
            <a:avLst/>
          </a:prstGeom>
          <a:noFill/>
          <a:ln>
            <a:noFill/>
          </a:ln>
        </p:spPr>
      </p:pic>
      <p:pic>
        <p:nvPicPr>
          <p:cNvPr id="306" name="Google Shape;306;p44"/>
          <p:cNvPicPr preferRelativeResize="0"/>
          <p:nvPr/>
        </p:nvPicPr>
        <p:blipFill>
          <a:blip r:embed="rId6">
            <a:alphaModFix/>
          </a:blip>
          <a:stretch>
            <a:fillRect/>
          </a:stretch>
        </p:blipFill>
        <p:spPr>
          <a:xfrm>
            <a:off x="1267729" y="0"/>
            <a:ext cx="6608541" cy="5143500"/>
          </a:xfrm>
          <a:prstGeom prst="rect">
            <a:avLst/>
          </a:prstGeom>
          <a:noFill/>
          <a:ln>
            <a:noFill/>
          </a:ln>
        </p:spPr>
      </p:pic>
      <p:pic>
        <p:nvPicPr>
          <p:cNvPr id="307" name="Google Shape;307;p44"/>
          <p:cNvPicPr preferRelativeResize="0"/>
          <p:nvPr/>
        </p:nvPicPr>
        <p:blipFill>
          <a:blip r:embed="rId7">
            <a:alphaModFix/>
          </a:blip>
          <a:stretch>
            <a:fillRect/>
          </a:stretch>
        </p:blipFill>
        <p:spPr>
          <a:xfrm>
            <a:off x="1267729" y="0"/>
            <a:ext cx="6608541" cy="5143500"/>
          </a:xfrm>
          <a:prstGeom prst="rect">
            <a:avLst/>
          </a:prstGeom>
          <a:noFill/>
          <a:ln>
            <a:noFill/>
          </a:ln>
        </p:spPr>
      </p:pic>
      <p:pic>
        <p:nvPicPr>
          <p:cNvPr id="308" name="Google Shape;308;p44"/>
          <p:cNvPicPr preferRelativeResize="0"/>
          <p:nvPr/>
        </p:nvPicPr>
        <p:blipFill>
          <a:blip r:embed="rId8">
            <a:alphaModFix/>
          </a:blip>
          <a:stretch>
            <a:fillRect/>
          </a:stretch>
        </p:blipFill>
        <p:spPr>
          <a:xfrm>
            <a:off x="1267729" y="0"/>
            <a:ext cx="6608541" cy="5143500"/>
          </a:xfrm>
          <a:prstGeom prst="rect">
            <a:avLst/>
          </a:prstGeom>
          <a:noFill/>
          <a:ln>
            <a:noFill/>
          </a:ln>
        </p:spPr>
      </p:pic>
      <p:pic>
        <p:nvPicPr>
          <p:cNvPr id="309" name="Google Shape;309;p44"/>
          <p:cNvPicPr preferRelativeResize="0"/>
          <p:nvPr/>
        </p:nvPicPr>
        <p:blipFill>
          <a:blip r:embed="rId9">
            <a:alphaModFix/>
          </a:blip>
          <a:stretch>
            <a:fillRect/>
          </a:stretch>
        </p:blipFill>
        <p:spPr>
          <a:xfrm>
            <a:off x="1267729" y="0"/>
            <a:ext cx="660854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5"/>
          <p:cNvPicPr preferRelativeResize="0"/>
          <p:nvPr/>
        </p:nvPicPr>
        <p:blipFill>
          <a:blip r:embed="rId3">
            <a:alphaModFix/>
          </a:blip>
          <a:stretch>
            <a:fillRect/>
          </a:stretch>
        </p:blipFill>
        <p:spPr>
          <a:xfrm>
            <a:off x="1463538" y="152400"/>
            <a:ext cx="6216924" cy="4838700"/>
          </a:xfrm>
          <a:prstGeom prst="rect">
            <a:avLst/>
          </a:prstGeom>
          <a:noFill/>
          <a:ln>
            <a:noFill/>
          </a:ln>
        </p:spPr>
      </p:pic>
      <p:pic>
        <p:nvPicPr>
          <p:cNvPr id="315" name="Google Shape;315;p45"/>
          <p:cNvPicPr preferRelativeResize="0"/>
          <p:nvPr/>
        </p:nvPicPr>
        <p:blipFill>
          <a:blip r:embed="rId4">
            <a:alphaModFix/>
          </a:blip>
          <a:stretch>
            <a:fillRect/>
          </a:stretch>
        </p:blipFill>
        <p:spPr>
          <a:xfrm>
            <a:off x="1267729" y="0"/>
            <a:ext cx="6608541" cy="5143500"/>
          </a:xfrm>
          <a:prstGeom prst="rect">
            <a:avLst/>
          </a:prstGeom>
          <a:noFill/>
          <a:ln>
            <a:noFill/>
          </a:ln>
        </p:spPr>
      </p:pic>
      <p:pic>
        <p:nvPicPr>
          <p:cNvPr id="316" name="Google Shape;316;p45"/>
          <p:cNvPicPr preferRelativeResize="0"/>
          <p:nvPr/>
        </p:nvPicPr>
        <p:blipFill>
          <a:blip r:embed="rId5">
            <a:alphaModFix/>
          </a:blip>
          <a:stretch>
            <a:fillRect/>
          </a:stretch>
        </p:blipFill>
        <p:spPr>
          <a:xfrm>
            <a:off x="1267729" y="0"/>
            <a:ext cx="6608541" cy="5143500"/>
          </a:xfrm>
          <a:prstGeom prst="rect">
            <a:avLst/>
          </a:prstGeom>
          <a:noFill/>
          <a:ln>
            <a:noFill/>
          </a:ln>
        </p:spPr>
      </p:pic>
      <p:pic>
        <p:nvPicPr>
          <p:cNvPr id="317" name="Google Shape;317;p45"/>
          <p:cNvPicPr preferRelativeResize="0"/>
          <p:nvPr/>
        </p:nvPicPr>
        <p:blipFill>
          <a:blip r:embed="rId6">
            <a:alphaModFix/>
          </a:blip>
          <a:stretch>
            <a:fillRect/>
          </a:stretch>
        </p:blipFill>
        <p:spPr>
          <a:xfrm>
            <a:off x="1267729" y="0"/>
            <a:ext cx="6608541" cy="5143500"/>
          </a:xfrm>
          <a:prstGeom prst="rect">
            <a:avLst/>
          </a:prstGeom>
          <a:noFill/>
          <a:ln>
            <a:noFill/>
          </a:ln>
        </p:spPr>
      </p:pic>
      <p:pic>
        <p:nvPicPr>
          <p:cNvPr id="318" name="Google Shape;318;p45"/>
          <p:cNvPicPr preferRelativeResize="0"/>
          <p:nvPr/>
        </p:nvPicPr>
        <p:blipFill>
          <a:blip r:embed="rId7">
            <a:alphaModFix/>
          </a:blip>
          <a:stretch>
            <a:fillRect/>
          </a:stretch>
        </p:blipFill>
        <p:spPr>
          <a:xfrm>
            <a:off x="1267729" y="0"/>
            <a:ext cx="6608541" cy="5143500"/>
          </a:xfrm>
          <a:prstGeom prst="rect">
            <a:avLst/>
          </a:prstGeom>
          <a:noFill/>
          <a:ln>
            <a:noFill/>
          </a:ln>
        </p:spPr>
      </p:pic>
      <p:pic>
        <p:nvPicPr>
          <p:cNvPr id="319" name="Google Shape;319;p45"/>
          <p:cNvPicPr preferRelativeResize="0"/>
          <p:nvPr/>
        </p:nvPicPr>
        <p:blipFill>
          <a:blip r:embed="rId8">
            <a:alphaModFix/>
          </a:blip>
          <a:stretch>
            <a:fillRect/>
          </a:stretch>
        </p:blipFill>
        <p:spPr>
          <a:xfrm>
            <a:off x="1267729" y="0"/>
            <a:ext cx="6608541" cy="5143500"/>
          </a:xfrm>
          <a:prstGeom prst="rect">
            <a:avLst/>
          </a:prstGeom>
          <a:noFill/>
          <a:ln>
            <a:noFill/>
          </a:ln>
        </p:spPr>
      </p:pic>
      <p:pic>
        <p:nvPicPr>
          <p:cNvPr id="320" name="Google Shape;320;p45"/>
          <p:cNvPicPr preferRelativeResize="0"/>
          <p:nvPr/>
        </p:nvPicPr>
        <p:blipFill>
          <a:blip r:embed="rId9">
            <a:alphaModFix/>
          </a:blip>
          <a:stretch>
            <a:fillRect/>
          </a:stretch>
        </p:blipFill>
        <p:spPr>
          <a:xfrm>
            <a:off x="1267729" y="0"/>
            <a:ext cx="6608541" cy="5143500"/>
          </a:xfrm>
          <a:prstGeom prst="rect">
            <a:avLst/>
          </a:prstGeom>
          <a:noFill/>
          <a:ln>
            <a:noFill/>
          </a:ln>
        </p:spPr>
      </p:pic>
      <p:pic>
        <p:nvPicPr>
          <p:cNvPr id="321" name="Google Shape;321;p45"/>
          <p:cNvPicPr preferRelativeResize="0"/>
          <p:nvPr/>
        </p:nvPicPr>
        <p:blipFill>
          <a:blip r:embed="rId10">
            <a:alphaModFix/>
          </a:blip>
          <a:stretch>
            <a:fillRect/>
          </a:stretch>
        </p:blipFill>
        <p:spPr>
          <a:xfrm>
            <a:off x="1267729" y="0"/>
            <a:ext cx="6608541"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6"/>
          <p:cNvPicPr preferRelativeResize="0"/>
          <p:nvPr/>
        </p:nvPicPr>
        <p:blipFill>
          <a:blip r:embed="rId3">
            <a:alphaModFix/>
          </a:blip>
          <a:stretch>
            <a:fillRect/>
          </a:stretch>
        </p:blipFill>
        <p:spPr>
          <a:xfrm>
            <a:off x="1463538" y="152400"/>
            <a:ext cx="6216924" cy="4838700"/>
          </a:xfrm>
          <a:prstGeom prst="rect">
            <a:avLst/>
          </a:prstGeom>
          <a:noFill/>
          <a:ln>
            <a:noFill/>
          </a:ln>
        </p:spPr>
      </p:pic>
      <p:pic>
        <p:nvPicPr>
          <p:cNvPr id="327" name="Google Shape;327;p46"/>
          <p:cNvPicPr preferRelativeResize="0"/>
          <p:nvPr/>
        </p:nvPicPr>
        <p:blipFill>
          <a:blip r:embed="rId4">
            <a:alphaModFix/>
          </a:blip>
          <a:stretch>
            <a:fillRect/>
          </a:stretch>
        </p:blipFill>
        <p:spPr>
          <a:xfrm>
            <a:off x="1267729" y="0"/>
            <a:ext cx="6608541" cy="5143500"/>
          </a:xfrm>
          <a:prstGeom prst="rect">
            <a:avLst/>
          </a:prstGeom>
          <a:noFill/>
          <a:ln>
            <a:noFill/>
          </a:ln>
        </p:spPr>
      </p:pic>
      <p:pic>
        <p:nvPicPr>
          <p:cNvPr id="328" name="Google Shape;328;p46"/>
          <p:cNvPicPr preferRelativeResize="0"/>
          <p:nvPr/>
        </p:nvPicPr>
        <p:blipFill>
          <a:blip r:embed="rId5">
            <a:alphaModFix/>
          </a:blip>
          <a:stretch>
            <a:fillRect/>
          </a:stretch>
        </p:blipFill>
        <p:spPr>
          <a:xfrm>
            <a:off x="1267729" y="0"/>
            <a:ext cx="6608541" cy="5143500"/>
          </a:xfrm>
          <a:prstGeom prst="rect">
            <a:avLst/>
          </a:prstGeom>
          <a:noFill/>
          <a:ln>
            <a:noFill/>
          </a:ln>
        </p:spPr>
      </p:pic>
      <p:pic>
        <p:nvPicPr>
          <p:cNvPr id="329" name="Google Shape;329;p46"/>
          <p:cNvPicPr preferRelativeResize="0"/>
          <p:nvPr/>
        </p:nvPicPr>
        <p:blipFill>
          <a:blip r:embed="rId6">
            <a:alphaModFix/>
          </a:blip>
          <a:stretch>
            <a:fillRect/>
          </a:stretch>
        </p:blipFill>
        <p:spPr>
          <a:xfrm>
            <a:off x="1267729" y="0"/>
            <a:ext cx="6608541" cy="5143500"/>
          </a:xfrm>
          <a:prstGeom prst="rect">
            <a:avLst/>
          </a:prstGeom>
          <a:noFill/>
          <a:ln>
            <a:noFill/>
          </a:ln>
        </p:spPr>
      </p:pic>
      <p:pic>
        <p:nvPicPr>
          <p:cNvPr id="330" name="Google Shape;330;p46"/>
          <p:cNvPicPr preferRelativeResize="0"/>
          <p:nvPr/>
        </p:nvPicPr>
        <p:blipFill>
          <a:blip r:embed="rId7">
            <a:alphaModFix/>
          </a:blip>
          <a:stretch>
            <a:fillRect/>
          </a:stretch>
        </p:blipFill>
        <p:spPr>
          <a:xfrm>
            <a:off x="1267729" y="0"/>
            <a:ext cx="6608541" cy="5143500"/>
          </a:xfrm>
          <a:prstGeom prst="rect">
            <a:avLst/>
          </a:prstGeom>
          <a:noFill/>
          <a:ln>
            <a:noFill/>
          </a:ln>
        </p:spPr>
      </p:pic>
      <p:pic>
        <p:nvPicPr>
          <p:cNvPr id="331" name="Google Shape;331;p46"/>
          <p:cNvPicPr preferRelativeResize="0"/>
          <p:nvPr/>
        </p:nvPicPr>
        <p:blipFill>
          <a:blip r:embed="rId8">
            <a:alphaModFix/>
          </a:blip>
          <a:stretch>
            <a:fillRect/>
          </a:stretch>
        </p:blipFill>
        <p:spPr>
          <a:xfrm>
            <a:off x="1267729" y="0"/>
            <a:ext cx="6608541" cy="5143500"/>
          </a:xfrm>
          <a:prstGeom prst="rect">
            <a:avLst/>
          </a:prstGeom>
          <a:noFill/>
          <a:ln>
            <a:noFill/>
          </a:ln>
        </p:spPr>
      </p:pic>
      <p:pic>
        <p:nvPicPr>
          <p:cNvPr id="332" name="Google Shape;332;p46"/>
          <p:cNvPicPr preferRelativeResize="0"/>
          <p:nvPr/>
        </p:nvPicPr>
        <p:blipFill>
          <a:blip r:embed="rId9">
            <a:alphaModFix/>
          </a:blip>
          <a:stretch>
            <a:fillRect/>
          </a:stretch>
        </p:blipFill>
        <p:spPr>
          <a:xfrm>
            <a:off x="1267729" y="0"/>
            <a:ext cx="6608541" cy="5143500"/>
          </a:xfrm>
          <a:prstGeom prst="rect">
            <a:avLst/>
          </a:prstGeom>
          <a:noFill/>
          <a:ln>
            <a:noFill/>
          </a:ln>
        </p:spPr>
      </p:pic>
      <p:pic>
        <p:nvPicPr>
          <p:cNvPr id="333" name="Google Shape;333;p46"/>
          <p:cNvPicPr preferRelativeResize="0"/>
          <p:nvPr/>
        </p:nvPicPr>
        <p:blipFill>
          <a:blip r:embed="rId10">
            <a:alphaModFix/>
          </a:blip>
          <a:stretch>
            <a:fillRect/>
          </a:stretch>
        </p:blipFill>
        <p:spPr>
          <a:xfrm>
            <a:off x="1267729" y="0"/>
            <a:ext cx="6608541" cy="5143500"/>
          </a:xfrm>
          <a:prstGeom prst="rect">
            <a:avLst/>
          </a:prstGeom>
          <a:noFill/>
          <a:ln>
            <a:noFill/>
          </a:ln>
        </p:spPr>
      </p:pic>
      <p:pic>
        <p:nvPicPr>
          <p:cNvPr id="334" name="Google Shape;334;p46"/>
          <p:cNvPicPr preferRelativeResize="0"/>
          <p:nvPr/>
        </p:nvPicPr>
        <p:blipFill>
          <a:blip r:embed="rId11">
            <a:alphaModFix/>
          </a:blip>
          <a:stretch>
            <a:fillRect/>
          </a:stretch>
        </p:blipFill>
        <p:spPr>
          <a:xfrm>
            <a:off x="1088744" y="0"/>
            <a:ext cx="6966513"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337350" y="116475"/>
            <a:ext cx="6586800" cy="133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500">
                <a:solidFill>
                  <a:srgbClr val="212121"/>
                </a:solidFill>
                <a:latin typeface="Comfortaa SemiBold"/>
                <a:ea typeface="Comfortaa SemiBold"/>
                <a:cs typeface="Comfortaa SemiBold"/>
                <a:sym typeface="Comfortaa SemiBold"/>
              </a:rPr>
              <a:t>Personalize learning in the online environment</a:t>
            </a:r>
            <a:endParaRPr sz="3500">
              <a:solidFill>
                <a:srgbClr val="212121"/>
              </a:solidFill>
              <a:latin typeface="Comfortaa SemiBold"/>
              <a:ea typeface="Comfortaa SemiBold"/>
              <a:cs typeface="Comfortaa SemiBold"/>
              <a:sym typeface="Comfortaa SemiBold"/>
            </a:endParaRPr>
          </a:p>
        </p:txBody>
      </p:sp>
      <p:sp>
        <p:nvSpPr>
          <p:cNvPr id="340" name="Google Shape;340;p47"/>
          <p:cNvSpPr txBox="1"/>
          <p:nvPr/>
        </p:nvSpPr>
        <p:spPr>
          <a:xfrm>
            <a:off x="2038350" y="1453863"/>
            <a:ext cx="5067300" cy="7080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dk1"/>
              </a:buClr>
              <a:buSzPts val="1700"/>
              <a:buFont typeface="Comic Sans MS"/>
              <a:buChar char="●"/>
            </a:pPr>
            <a:r>
              <a:rPr b="0" i="0" lang="en" sz="1700" u="none" cap="none" strike="noStrike">
                <a:solidFill>
                  <a:schemeClr val="dk1"/>
                </a:solidFill>
                <a:latin typeface="Comic Sans MS"/>
                <a:ea typeface="Comic Sans MS"/>
                <a:cs typeface="Comic Sans MS"/>
                <a:sym typeface="Comic Sans MS"/>
              </a:rPr>
              <a:t>Students are diverse in knowledge, abilities and learning styles. </a:t>
            </a:r>
            <a:endParaRPr b="0" i="0" sz="1700" u="none" cap="none" strike="noStrike">
              <a:solidFill>
                <a:schemeClr val="dk1"/>
              </a:solidFill>
              <a:latin typeface="Comic Sans MS"/>
              <a:ea typeface="Comic Sans MS"/>
              <a:cs typeface="Comic Sans MS"/>
              <a:sym typeface="Comic Sans MS"/>
            </a:endParaRPr>
          </a:p>
        </p:txBody>
      </p:sp>
      <p:pic>
        <p:nvPicPr>
          <p:cNvPr id="341" name="Google Shape;341;p47"/>
          <p:cNvPicPr preferRelativeResize="0"/>
          <p:nvPr/>
        </p:nvPicPr>
        <p:blipFill rotWithShape="1">
          <a:blip r:embed="rId3">
            <a:alphaModFix/>
          </a:blip>
          <a:srcRect b="0" l="0" r="0" t="0"/>
          <a:stretch/>
        </p:blipFill>
        <p:spPr>
          <a:xfrm>
            <a:off x="549075" y="2421575"/>
            <a:ext cx="3327600" cy="2676900"/>
          </a:xfrm>
          <a:prstGeom prst="ellipse">
            <a:avLst/>
          </a:prstGeom>
          <a:noFill/>
          <a:ln>
            <a:noFill/>
          </a:ln>
        </p:spPr>
      </p:pic>
      <p:pic>
        <p:nvPicPr>
          <p:cNvPr id="342" name="Google Shape;342;p47"/>
          <p:cNvPicPr preferRelativeResize="0"/>
          <p:nvPr/>
        </p:nvPicPr>
        <p:blipFill rotWithShape="1">
          <a:blip r:embed="rId4">
            <a:alphaModFix/>
          </a:blip>
          <a:srcRect b="0" l="0" r="0" t="0"/>
          <a:stretch/>
        </p:blipFill>
        <p:spPr>
          <a:xfrm>
            <a:off x="5145749" y="2223112"/>
            <a:ext cx="3080400" cy="23118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337350" y="116475"/>
            <a:ext cx="6586800" cy="133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500">
                <a:solidFill>
                  <a:srgbClr val="212121"/>
                </a:solidFill>
                <a:latin typeface="Comfortaa SemiBold"/>
                <a:ea typeface="Comfortaa SemiBold"/>
                <a:cs typeface="Comfortaa SemiBold"/>
                <a:sym typeface="Comfortaa SemiBold"/>
              </a:rPr>
              <a:t>Personalize learning in the online environment</a:t>
            </a:r>
            <a:endParaRPr sz="3500">
              <a:solidFill>
                <a:srgbClr val="212121"/>
              </a:solidFill>
              <a:latin typeface="Comfortaa SemiBold"/>
              <a:ea typeface="Comfortaa SemiBold"/>
              <a:cs typeface="Comfortaa SemiBold"/>
              <a:sym typeface="Comfortaa SemiBold"/>
            </a:endParaRPr>
          </a:p>
        </p:txBody>
      </p:sp>
      <p:sp>
        <p:nvSpPr>
          <p:cNvPr id="348" name="Google Shape;348;p48"/>
          <p:cNvSpPr txBox="1"/>
          <p:nvPr/>
        </p:nvSpPr>
        <p:spPr>
          <a:xfrm>
            <a:off x="-56550" y="1690238"/>
            <a:ext cx="5067300" cy="7080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dk1"/>
              </a:buClr>
              <a:buSzPts val="1700"/>
              <a:buFont typeface="Comic Sans MS"/>
              <a:buChar char="●"/>
            </a:pPr>
            <a:r>
              <a:rPr b="0" i="0" lang="en" sz="1700" u="none" cap="none" strike="noStrike">
                <a:solidFill>
                  <a:schemeClr val="dk1"/>
                </a:solidFill>
                <a:latin typeface="Comic Sans MS"/>
                <a:ea typeface="Comic Sans MS"/>
                <a:cs typeface="Comic Sans MS"/>
                <a:sym typeface="Comic Sans MS"/>
              </a:rPr>
              <a:t>Students will use e-learning websites to communicate with teachers</a:t>
            </a:r>
            <a:endParaRPr b="0" i="0" sz="1700" u="none" cap="none" strike="noStrike">
              <a:solidFill>
                <a:schemeClr val="dk1"/>
              </a:solidFill>
              <a:latin typeface="Comic Sans MS"/>
              <a:ea typeface="Comic Sans MS"/>
              <a:cs typeface="Comic Sans MS"/>
              <a:sym typeface="Comic Sans MS"/>
            </a:endParaRPr>
          </a:p>
        </p:txBody>
      </p:sp>
      <p:pic>
        <p:nvPicPr>
          <p:cNvPr id="349" name="Google Shape;349;p48"/>
          <p:cNvPicPr preferRelativeResize="0"/>
          <p:nvPr/>
        </p:nvPicPr>
        <p:blipFill rotWithShape="1">
          <a:blip r:embed="rId3">
            <a:alphaModFix/>
          </a:blip>
          <a:srcRect b="0" l="0" r="0" t="0"/>
          <a:stretch/>
        </p:blipFill>
        <p:spPr>
          <a:xfrm>
            <a:off x="3916550" y="1549424"/>
            <a:ext cx="5227450" cy="3594076"/>
          </a:xfrm>
          <a:prstGeom prst="flowChartInputOutpu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69FB1"/>
            </a:gs>
            <a:gs pos="100000">
              <a:srgbClr val="FFFFFF">
                <a:alpha val="0"/>
              </a:srgbClr>
            </a:gs>
          </a:gsLst>
          <a:path path="circle">
            <a:fillToRect b="50%" l="50%" r="50%" t="50%"/>
          </a:path>
          <a:tileRect/>
        </a:gradFill>
      </p:bgPr>
    </p:bg>
    <p:spTree>
      <p:nvGrpSpPr>
        <p:cNvPr id="353" name="Shape 353"/>
        <p:cNvGrpSpPr/>
        <p:nvPr/>
      </p:nvGrpSpPr>
      <p:grpSpPr>
        <a:xfrm>
          <a:off x="0" y="0"/>
          <a:ext cx="0" cy="0"/>
          <a:chOff x="0" y="0"/>
          <a:chExt cx="0" cy="0"/>
        </a:xfrm>
      </p:grpSpPr>
      <p:sp>
        <p:nvSpPr>
          <p:cNvPr id="354" name="Google Shape;354;p49"/>
          <p:cNvSpPr txBox="1"/>
          <p:nvPr/>
        </p:nvSpPr>
        <p:spPr>
          <a:xfrm>
            <a:off x="0" y="2778900"/>
            <a:ext cx="5595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Comic Sans MS"/>
              <a:buChar char="●"/>
            </a:pPr>
            <a:r>
              <a:rPr b="0" i="0" lang="en" sz="1400" u="none" cap="none" strike="noStrike">
                <a:solidFill>
                  <a:schemeClr val="dk1"/>
                </a:solidFill>
                <a:latin typeface="Comic Sans MS"/>
                <a:ea typeface="Comic Sans MS"/>
                <a:cs typeface="Comic Sans MS"/>
                <a:sym typeface="Comic Sans MS"/>
              </a:rPr>
              <a:t>Teachers will have to process large amounts of information and data to meet the needs of every individual student.</a:t>
            </a:r>
            <a:endParaRPr b="0" i="0" sz="1400" u="none" cap="none" strike="noStrike">
              <a:solidFill>
                <a:schemeClr val="dk1"/>
              </a:solidFill>
              <a:latin typeface="Comic Sans MS"/>
              <a:ea typeface="Comic Sans MS"/>
              <a:cs typeface="Comic Sans MS"/>
              <a:sym typeface="Comic Sans MS"/>
            </a:endParaRPr>
          </a:p>
        </p:txBody>
      </p:sp>
      <p:sp>
        <p:nvSpPr>
          <p:cNvPr id="355" name="Google Shape;355;p49"/>
          <p:cNvSpPr txBox="1"/>
          <p:nvPr/>
        </p:nvSpPr>
        <p:spPr>
          <a:xfrm>
            <a:off x="1913550" y="4072525"/>
            <a:ext cx="6344700" cy="969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Comic Sans MS"/>
                <a:ea typeface="Comic Sans MS"/>
                <a:cs typeface="Comic Sans MS"/>
                <a:sym typeface="Comic Sans MS"/>
              </a:rPr>
              <a:t> This requires a lot of time, effort and resources, reducing the efficiency and uniformity of the learning process.</a:t>
            </a:r>
            <a:endParaRPr b="0" i="0" sz="1700" u="none" cap="none" strike="noStrike">
              <a:solidFill>
                <a:schemeClr val="dk1"/>
              </a:solidFill>
              <a:latin typeface="Comic Sans MS"/>
              <a:ea typeface="Comic Sans MS"/>
              <a:cs typeface="Comic Sans MS"/>
              <a:sym typeface="Comic Sans MS"/>
            </a:endParaRPr>
          </a:p>
        </p:txBody>
      </p:sp>
      <p:sp>
        <p:nvSpPr>
          <p:cNvPr id="356" name="Google Shape;356;p49"/>
          <p:cNvSpPr/>
          <p:nvPr/>
        </p:nvSpPr>
        <p:spPr>
          <a:xfrm>
            <a:off x="1667975" y="3818275"/>
            <a:ext cx="686400" cy="969600"/>
          </a:xfrm>
          <a:prstGeom prst="curvedRightArrow">
            <a:avLst>
              <a:gd fmla="val 31980" name="adj1"/>
              <a:gd fmla="val 50000" name="adj2"/>
              <a:gd fmla="val 25000" name="adj3"/>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Arial"/>
              <a:ea typeface="Arial"/>
              <a:cs typeface="Arial"/>
              <a:sym typeface="Arial"/>
            </a:endParaRPr>
          </a:p>
        </p:txBody>
      </p:sp>
      <p:pic>
        <p:nvPicPr>
          <p:cNvPr id="357" name="Google Shape;357;p49"/>
          <p:cNvPicPr preferRelativeResize="0"/>
          <p:nvPr/>
        </p:nvPicPr>
        <p:blipFill rotWithShape="1">
          <a:blip r:embed="rId3">
            <a:alphaModFix/>
          </a:blip>
          <a:srcRect b="0" l="0" r="0" t="0"/>
          <a:stretch/>
        </p:blipFill>
        <p:spPr>
          <a:xfrm>
            <a:off x="5652025" y="1604975"/>
            <a:ext cx="2454000" cy="2454000"/>
          </a:xfrm>
          <a:prstGeom prst="round2DiagRect">
            <a:avLst>
              <a:gd fmla="val 16667" name="adj1"/>
              <a:gd fmla="val 0" name="adj2"/>
            </a:avLst>
          </a:prstGeom>
          <a:noFill/>
          <a:ln>
            <a:noFill/>
          </a:ln>
        </p:spPr>
      </p:pic>
      <p:sp>
        <p:nvSpPr>
          <p:cNvPr id="358" name="Google Shape;358;p49"/>
          <p:cNvSpPr txBox="1"/>
          <p:nvPr/>
        </p:nvSpPr>
        <p:spPr>
          <a:xfrm>
            <a:off x="3548125" y="889125"/>
            <a:ext cx="55254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Comic Sans MS"/>
              <a:buChar char="●"/>
            </a:pPr>
            <a:r>
              <a:rPr b="0" i="0" lang="en" sz="1400" u="none" cap="none" strike="noStrike">
                <a:solidFill>
                  <a:schemeClr val="dk1"/>
                </a:solidFill>
                <a:latin typeface="Comic Sans MS"/>
                <a:ea typeface="Comic Sans MS"/>
                <a:cs typeface="Comic Sans MS"/>
                <a:sym typeface="Comic Sans MS"/>
              </a:rPr>
              <a:t>However, in a system without AI support, it becomes hard to customize the learning content. </a:t>
            </a:r>
            <a:endParaRPr b="0" i="0" sz="1400" u="none" cap="none" strike="noStrike">
              <a:solidFill>
                <a:srgbClr val="000000"/>
              </a:solidFill>
              <a:latin typeface="Arial"/>
              <a:ea typeface="Arial"/>
              <a:cs typeface="Arial"/>
              <a:sym typeface="Arial"/>
            </a:endParaRPr>
          </a:p>
        </p:txBody>
      </p:sp>
      <p:pic>
        <p:nvPicPr>
          <p:cNvPr id="359" name="Google Shape;359;p49"/>
          <p:cNvPicPr preferRelativeResize="0"/>
          <p:nvPr/>
        </p:nvPicPr>
        <p:blipFill rotWithShape="1">
          <a:blip r:embed="rId4">
            <a:alphaModFix/>
          </a:blip>
          <a:srcRect b="0" l="0" r="0" t="0"/>
          <a:stretch/>
        </p:blipFill>
        <p:spPr>
          <a:xfrm>
            <a:off x="579975" y="218925"/>
            <a:ext cx="3035400" cy="24540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p:nvPr/>
        </p:nvSpPr>
        <p:spPr>
          <a:xfrm>
            <a:off x="744525" y="1223300"/>
            <a:ext cx="615000" cy="6150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2"/>
          <p:cNvSpPr/>
          <p:nvPr/>
        </p:nvSpPr>
        <p:spPr>
          <a:xfrm>
            <a:off x="2725325" y="2392650"/>
            <a:ext cx="615000" cy="6150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2"/>
          <p:cNvSpPr/>
          <p:nvPr/>
        </p:nvSpPr>
        <p:spPr>
          <a:xfrm>
            <a:off x="768975" y="3694200"/>
            <a:ext cx="615000" cy="6150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2"/>
          <p:cNvSpPr txBox="1"/>
          <p:nvPr>
            <p:ph type="title"/>
          </p:nvPr>
        </p:nvSpPr>
        <p:spPr>
          <a:xfrm>
            <a:off x="720000" y="1295350"/>
            <a:ext cx="663900" cy="47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08" name="Google Shape;208;p32"/>
          <p:cNvSpPr txBox="1"/>
          <p:nvPr>
            <p:ph idx="2" type="title"/>
          </p:nvPr>
        </p:nvSpPr>
        <p:spPr>
          <a:xfrm>
            <a:off x="2779650" y="960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Table of contents</a:t>
            </a:r>
            <a:endParaRPr/>
          </a:p>
        </p:txBody>
      </p:sp>
      <p:sp>
        <p:nvSpPr>
          <p:cNvPr id="209" name="Google Shape;209;p32"/>
          <p:cNvSpPr txBox="1"/>
          <p:nvPr>
            <p:ph idx="3" type="subTitle"/>
          </p:nvPr>
        </p:nvSpPr>
        <p:spPr>
          <a:xfrm>
            <a:off x="1498400" y="1295350"/>
            <a:ext cx="1340100" cy="47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Problem</a:t>
            </a:r>
            <a:endParaRPr/>
          </a:p>
        </p:txBody>
      </p:sp>
      <p:sp>
        <p:nvSpPr>
          <p:cNvPr id="210" name="Google Shape;210;p32"/>
          <p:cNvSpPr txBox="1"/>
          <p:nvPr>
            <p:ph idx="4" type="title"/>
          </p:nvPr>
        </p:nvSpPr>
        <p:spPr>
          <a:xfrm>
            <a:off x="2700876" y="2467050"/>
            <a:ext cx="663900" cy="4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211" name="Google Shape;211;p32"/>
          <p:cNvSpPr txBox="1"/>
          <p:nvPr>
            <p:ph idx="6" type="subTitle"/>
          </p:nvPr>
        </p:nvSpPr>
        <p:spPr>
          <a:xfrm>
            <a:off x="3443550" y="2379975"/>
            <a:ext cx="2950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Function of AI in </a:t>
            </a:r>
            <a:endParaRPr/>
          </a:p>
          <a:p>
            <a:pPr indent="0" lvl="0" marL="0" rtl="0" algn="l">
              <a:lnSpc>
                <a:spcPct val="100000"/>
              </a:lnSpc>
              <a:spcBef>
                <a:spcPts val="0"/>
              </a:spcBef>
              <a:spcAft>
                <a:spcPts val="0"/>
              </a:spcAft>
              <a:buSzPts val="2400"/>
              <a:buNone/>
            </a:pPr>
            <a:r>
              <a:rPr lang="en"/>
              <a:t>E-learning</a:t>
            </a:r>
            <a:endParaRPr/>
          </a:p>
        </p:txBody>
      </p:sp>
      <p:sp>
        <p:nvSpPr>
          <p:cNvPr id="212" name="Google Shape;212;p32"/>
          <p:cNvSpPr txBox="1"/>
          <p:nvPr>
            <p:ph idx="7" type="title"/>
          </p:nvPr>
        </p:nvSpPr>
        <p:spPr>
          <a:xfrm>
            <a:off x="720076" y="3768600"/>
            <a:ext cx="663900" cy="4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213" name="Google Shape;213;p32"/>
          <p:cNvSpPr txBox="1"/>
          <p:nvPr>
            <p:ph idx="9" type="subTitle"/>
          </p:nvPr>
        </p:nvSpPr>
        <p:spPr>
          <a:xfrm>
            <a:off x="1498400" y="3843000"/>
            <a:ext cx="2950200" cy="4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Conclusion and Notes</a:t>
            </a:r>
            <a:endParaRPr/>
          </a:p>
        </p:txBody>
      </p:sp>
      <p:pic>
        <p:nvPicPr>
          <p:cNvPr id="214" name="Google Shape;214;p32"/>
          <p:cNvPicPr preferRelativeResize="0"/>
          <p:nvPr/>
        </p:nvPicPr>
        <p:blipFill rotWithShape="1">
          <a:blip r:embed="rId3">
            <a:alphaModFix/>
          </a:blip>
          <a:srcRect b="0" l="0" r="0" t="0"/>
          <a:stretch/>
        </p:blipFill>
        <p:spPr>
          <a:xfrm flipH="1">
            <a:off x="2953000" y="833848"/>
            <a:ext cx="1632600" cy="1235700"/>
          </a:xfrm>
          <a:prstGeom prst="ellipse">
            <a:avLst/>
          </a:prstGeom>
          <a:noFill/>
          <a:ln>
            <a:noFill/>
          </a:ln>
        </p:spPr>
      </p:pic>
      <p:pic>
        <p:nvPicPr>
          <p:cNvPr id="215" name="Google Shape;215;p32"/>
          <p:cNvPicPr preferRelativeResize="0"/>
          <p:nvPr/>
        </p:nvPicPr>
        <p:blipFill rotWithShape="1">
          <a:blip r:embed="rId4">
            <a:alphaModFix/>
          </a:blip>
          <a:srcRect b="0" l="0" r="0" t="0"/>
          <a:stretch/>
        </p:blipFill>
        <p:spPr>
          <a:xfrm>
            <a:off x="5703450" y="2379976"/>
            <a:ext cx="1856400" cy="1235700"/>
          </a:xfrm>
          <a:prstGeom prst="flowChartConnector">
            <a:avLst/>
          </a:prstGeom>
          <a:noFill/>
          <a:ln>
            <a:noFill/>
          </a:ln>
        </p:spPr>
      </p:pic>
      <p:pic>
        <p:nvPicPr>
          <p:cNvPr id="216" name="Google Shape;216;p32"/>
          <p:cNvPicPr preferRelativeResize="0"/>
          <p:nvPr/>
        </p:nvPicPr>
        <p:blipFill rotWithShape="1">
          <a:blip r:embed="rId5">
            <a:alphaModFix/>
          </a:blip>
          <a:srcRect b="0" l="0" r="0" t="0"/>
          <a:stretch/>
        </p:blipFill>
        <p:spPr>
          <a:xfrm>
            <a:off x="3747848" y="3458100"/>
            <a:ext cx="2104500" cy="14031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animEffect filter="fade" transition="in">
                                      <p:cBhvr>
                                        <p:cTn dur="1000"/>
                                        <p:tgtEl>
                                          <p:spTgt spid="21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animEffect filter="fade" transition="in">
                                      <p:cBhvr>
                                        <p:cTn dur="1000"/>
                                        <p:tgtEl>
                                          <p:spTgt spid="2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1000"/>
                                        <p:tgtEl>
                                          <p:spTgt spid="21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337350" y="116475"/>
            <a:ext cx="6586800" cy="133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500">
                <a:solidFill>
                  <a:srgbClr val="212121"/>
                </a:solidFill>
                <a:latin typeface="Comfortaa SemiBold"/>
                <a:ea typeface="Comfortaa SemiBold"/>
                <a:cs typeface="Comfortaa SemiBold"/>
                <a:sym typeface="Comfortaa SemiBold"/>
              </a:rPr>
              <a:t>Response and instructions to the student.</a:t>
            </a:r>
            <a:endParaRPr sz="3500">
              <a:solidFill>
                <a:srgbClr val="212121"/>
              </a:solidFill>
              <a:latin typeface="Comfortaa SemiBold"/>
              <a:ea typeface="Comfortaa SemiBold"/>
              <a:cs typeface="Comfortaa SemiBold"/>
              <a:sym typeface="Comfortaa SemiBold"/>
            </a:endParaRPr>
          </a:p>
        </p:txBody>
      </p:sp>
      <p:sp>
        <p:nvSpPr>
          <p:cNvPr id="365" name="Google Shape;365;p50"/>
          <p:cNvSpPr txBox="1"/>
          <p:nvPr/>
        </p:nvSpPr>
        <p:spPr>
          <a:xfrm>
            <a:off x="0" y="1623063"/>
            <a:ext cx="50673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dk1"/>
              </a:buClr>
              <a:buSzPts val="1700"/>
              <a:buFont typeface="Comic Sans MS"/>
              <a:buChar char="●"/>
            </a:pPr>
            <a:r>
              <a:rPr b="0" i="0" lang="en" sz="1700" u="none" cap="none" strike="noStrike">
                <a:solidFill>
                  <a:schemeClr val="dk1"/>
                </a:solidFill>
                <a:latin typeface="Comic Sans MS"/>
                <a:ea typeface="Comic Sans MS"/>
                <a:cs typeface="Comic Sans MS"/>
                <a:sym typeface="Comic Sans MS"/>
              </a:rPr>
              <a:t>In a traditional E-Learning system, ensuring instant feedback and individual instruction for every student is a major challenge. </a:t>
            </a:r>
            <a:endParaRPr b="0" i="0" sz="1700" u="none" cap="none" strike="noStrike">
              <a:solidFill>
                <a:schemeClr val="dk1"/>
              </a:solidFill>
              <a:latin typeface="Comic Sans MS"/>
              <a:ea typeface="Comic Sans MS"/>
              <a:cs typeface="Comic Sans MS"/>
              <a:sym typeface="Comic Sans MS"/>
            </a:endParaRPr>
          </a:p>
        </p:txBody>
      </p:sp>
      <p:pic>
        <p:nvPicPr>
          <p:cNvPr id="366" name="Google Shape;366;p50"/>
          <p:cNvPicPr preferRelativeResize="0"/>
          <p:nvPr/>
        </p:nvPicPr>
        <p:blipFill rotWithShape="1">
          <a:blip r:embed="rId3">
            <a:alphaModFix/>
          </a:blip>
          <a:srcRect b="0" l="0" r="0" t="0"/>
          <a:stretch/>
        </p:blipFill>
        <p:spPr>
          <a:xfrm>
            <a:off x="2841825" y="2705463"/>
            <a:ext cx="3979200" cy="22461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51"/>
          <p:cNvGrpSpPr/>
          <p:nvPr/>
        </p:nvGrpSpPr>
        <p:grpSpPr>
          <a:xfrm>
            <a:off x="211880" y="1281453"/>
            <a:ext cx="4197920" cy="3291154"/>
            <a:chOff x="4633437" y="1360457"/>
            <a:chExt cx="3651000" cy="2880660"/>
          </a:xfrm>
        </p:grpSpPr>
        <p:sp>
          <p:nvSpPr>
            <p:cNvPr id="372" name="Google Shape;372;p51"/>
            <p:cNvSpPr/>
            <p:nvPr/>
          </p:nvSpPr>
          <p:spPr>
            <a:xfrm>
              <a:off x="6067381" y="3720171"/>
              <a:ext cx="783000" cy="474900"/>
            </a:xfrm>
            <a:prstGeom prst="trapezoid">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1"/>
            <p:cNvSpPr/>
            <p:nvPr/>
          </p:nvSpPr>
          <p:spPr>
            <a:xfrm>
              <a:off x="4633437" y="1360457"/>
              <a:ext cx="3651000" cy="2528100"/>
            </a:xfrm>
            <a:prstGeom prst="roundRect">
              <a:avLst>
                <a:gd fmla="val 803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1"/>
            <p:cNvSpPr/>
            <p:nvPr/>
          </p:nvSpPr>
          <p:spPr>
            <a:xfrm>
              <a:off x="7920722" y="3571785"/>
              <a:ext cx="148200" cy="148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1"/>
            <p:cNvSpPr/>
            <p:nvPr/>
          </p:nvSpPr>
          <p:spPr>
            <a:xfrm>
              <a:off x="5935219" y="4167386"/>
              <a:ext cx="1047300" cy="45600"/>
            </a:xfrm>
            <a:prstGeom prst="trapezoid">
              <a:avLst>
                <a:gd fmla="val 300052"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1"/>
            <p:cNvSpPr/>
            <p:nvPr/>
          </p:nvSpPr>
          <p:spPr>
            <a:xfrm>
              <a:off x="5934048" y="4209317"/>
              <a:ext cx="1047300" cy="31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51"/>
          <p:cNvSpPr txBox="1"/>
          <p:nvPr>
            <p:ph idx="4294967295" type="title"/>
          </p:nvPr>
        </p:nvSpPr>
        <p:spPr>
          <a:xfrm>
            <a:off x="55350" y="109775"/>
            <a:ext cx="6586800" cy="133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3500">
                <a:solidFill>
                  <a:srgbClr val="212121"/>
                </a:solidFill>
                <a:latin typeface="Comfortaa SemiBold"/>
                <a:ea typeface="Comfortaa SemiBold"/>
                <a:cs typeface="Comfortaa SemiBold"/>
                <a:sym typeface="Comfortaa SemiBold"/>
              </a:rPr>
              <a:t>Response and instructions to the student.</a:t>
            </a:r>
            <a:endParaRPr sz="3500">
              <a:solidFill>
                <a:srgbClr val="212121"/>
              </a:solidFill>
              <a:latin typeface="Comfortaa SemiBold"/>
              <a:ea typeface="Comfortaa SemiBold"/>
              <a:cs typeface="Comfortaa SemiBold"/>
              <a:sym typeface="Comfortaa SemiBold"/>
            </a:endParaRPr>
          </a:p>
        </p:txBody>
      </p:sp>
      <p:pic>
        <p:nvPicPr>
          <p:cNvPr id="378" name="Google Shape;378;p51"/>
          <p:cNvPicPr preferRelativeResize="0"/>
          <p:nvPr/>
        </p:nvPicPr>
        <p:blipFill rotWithShape="1">
          <a:blip r:embed="rId3">
            <a:alphaModFix/>
          </a:blip>
          <a:srcRect b="0" l="0" r="0" t="0"/>
          <a:stretch/>
        </p:blipFill>
        <p:spPr>
          <a:xfrm>
            <a:off x="347338" y="1391900"/>
            <a:ext cx="3927000" cy="2628300"/>
          </a:xfrm>
          <a:prstGeom prst="roundRect">
            <a:avLst>
              <a:gd fmla="val 16667" name="adj"/>
            </a:avLst>
          </a:prstGeom>
          <a:noFill/>
          <a:ln>
            <a:noFill/>
          </a:ln>
        </p:spPr>
      </p:pic>
      <p:pic>
        <p:nvPicPr>
          <p:cNvPr id="379" name="Google Shape;379;p51"/>
          <p:cNvPicPr preferRelativeResize="0"/>
          <p:nvPr/>
        </p:nvPicPr>
        <p:blipFill rotWithShape="1">
          <a:blip r:embed="rId4">
            <a:alphaModFix/>
          </a:blip>
          <a:srcRect b="0" l="0" r="0" t="0"/>
          <a:stretch/>
        </p:blipFill>
        <p:spPr>
          <a:xfrm>
            <a:off x="5495925" y="1564396"/>
            <a:ext cx="3428400" cy="2283300"/>
          </a:xfrm>
          <a:prstGeom prst="bevel">
            <a:avLst>
              <a:gd fmla="val 6400" name="adj"/>
            </a:avLst>
          </a:prstGeom>
          <a:noFill/>
          <a:ln>
            <a:noFill/>
          </a:ln>
        </p:spPr>
      </p:pic>
      <p:sp>
        <p:nvSpPr>
          <p:cNvPr id="380" name="Google Shape;380;p51"/>
          <p:cNvSpPr/>
          <p:nvPr/>
        </p:nvSpPr>
        <p:spPr>
          <a:xfrm>
            <a:off x="4536650" y="2429625"/>
            <a:ext cx="839100" cy="327000"/>
          </a:xfrm>
          <a:prstGeom prst="leftRightArrow">
            <a:avLst>
              <a:gd fmla="val 50000" name="adj1"/>
              <a:gd fmla="val 50000" name="adj2"/>
            </a:avLst>
          </a:prstGeom>
          <a:solidFill>
            <a:srgbClr val="00C3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type="title"/>
          </p:nvPr>
        </p:nvSpPr>
        <p:spPr>
          <a:xfrm>
            <a:off x="0" y="49650"/>
            <a:ext cx="5034000" cy="828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2400">
                <a:solidFill>
                  <a:srgbClr val="212121"/>
                </a:solidFill>
                <a:latin typeface="Comfortaa SemiBold"/>
                <a:ea typeface="Comfortaa SemiBold"/>
                <a:cs typeface="Comfortaa SemiBold"/>
                <a:sym typeface="Comfortaa SemiBold"/>
              </a:rPr>
              <a:t>Response and instructions to the student.</a:t>
            </a:r>
            <a:endParaRPr sz="2400">
              <a:solidFill>
                <a:srgbClr val="212121"/>
              </a:solidFill>
              <a:latin typeface="Comfortaa SemiBold"/>
              <a:ea typeface="Comfortaa SemiBold"/>
              <a:cs typeface="Comfortaa SemiBold"/>
              <a:sym typeface="Comfortaa SemiBold"/>
            </a:endParaRPr>
          </a:p>
        </p:txBody>
      </p:sp>
      <p:sp>
        <p:nvSpPr>
          <p:cNvPr id="386" name="Google Shape;386;p52"/>
          <p:cNvSpPr txBox="1"/>
          <p:nvPr/>
        </p:nvSpPr>
        <p:spPr>
          <a:xfrm>
            <a:off x="-92750" y="1352350"/>
            <a:ext cx="6625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Comic Sans MS"/>
              <a:buChar char="●"/>
            </a:pPr>
            <a:r>
              <a:rPr b="0" i="0" lang="en" sz="1400" u="none" cap="none" strike="noStrike">
                <a:solidFill>
                  <a:schemeClr val="dk1"/>
                </a:solidFill>
                <a:latin typeface="Comic Sans MS"/>
                <a:ea typeface="Comic Sans MS"/>
                <a:cs typeface="Comic Sans MS"/>
                <a:sym typeface="Comic Sans MS"/>
              </a:rPr>
              <a:t>Teachers need to spend a lot of time and effort reading and evaluating assignments, and providing detailed feedback and individualized instruction to every student.</a:t>
            </a:r>
            <a:endParaRPr b="0" i="0" sz="1100" u="none" cap="none" strike="noStrike">
              <a:solidFill>
                <a:schemeClr val="dk1"/>
              </a:solidFill>
              <a:latin typeface="Comic Sans MS"/>
              <a:ea typeface="Comic Sans MS"/>
              <a:cs typeface="Comic Sans MS"/>
              <a:sym typeface="Comic Sans MS"/>
            </a:endParaRPr>
          </a:p>
        </p:txBody>
      </p:sp>
      <p:sp>
        <p:nvSpPr>
          <p:cNvPr id="387" name="Google Shape;387;p52"/>
          <p:cNvSpPr txBox="1"/>
          <p:nvPr/>
        </p:nvSpPr>
        <p:spPr>
          <a:xfrm>
            <a:off x="1001400" y="4132925"/>
            <a:ext cx="73341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omic Sans MS"/>
                <a:ea typeface="Comic Sans MS"/>
                <a:cs typeface="Comic Sans MS"/>
                <a:sym typeface="Comic Sans MS"/>
              </a:rPr>
              <a:t>This can put a lot of pressure on instructors and limit their ability to respond and provide quality instruction.</a:t>
            </a:r>
            <a:endParaRPr b="0" i="0" sz="1600" u="none" cap="none" strike="noStrike">
              <a:solidFill>
                <a:schemeClr val="dk1"/>
              </a:solidFill>
              <a:latin typeface="Comic Sans MS"/>
              <a:ea typeface="Comic Sans MS"/>
              <a:cs typeface="Comic Sans MS"/>
              <a:sym typeface="Comic Sans MS"/>
            </a:endParaRPr>
          </a:p>
        </p:txBody>
      </p:sp>
      <p:pic>
        <p:nvPicPr>
          <p:cNvPr id="388" name="Google Shape;388;p52"/>
          <p:cNvPicPr preferRelativeResize="0"/>
          <p:nvPr/>
        </p:nvPicPr>
        <p:blipFill rotWithShape="1">
          <a:blip r:embed="rId3">
            <a:alphaModFix/>
          </a:blip>
          <a:srcRect b="0" l="0" r="0" t="0"/>
          <a:stretch/>
        </p:blipFill>
        <p:spPr>
          <a:xfrm>
            <a:off x="6021900" y="0"/>
            <a:ext cx="3122100" cy="4200600"/>
          </a:xfrm>
          <a:prstGeom prst="parallelogram">
            <a:avLst>
              <a:gd fmla="val 25000" name="adj"/>
            </a:avLst>
          </a:prstGeom>
          <a:noFill/>
          <a:ln>
            <a:noFill/>
          </a:ln>
        </p:spPr>
      </p:pic>
      <p:sp>
        <p:nvSpPr>
          <p:cNvPr id="389" name="Google Shape;389;p52"/>
          <p:cNvSpPr/>
          <p:nvPr/>
        </p:nvSpPr>
        <p:spPr>
          <a:xfrm>
            <a:off x="656475" y="3546300"/>
            <a:ext cx="406200" cy="831300"/>
          </a:xfrm>
          <a:prstGeom prst="curvedRightArrow">
            <a:avLst>
              <a:gd fmla="val 25000" name="adj1"/>
              <a:gd fmla="val 50000" name="adj2"/>
              <a:gd fmla="val 25000" name="adj3"/>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p52"/>
          <p:cNvPicPr preferRelativeResize="0"/>
          <p:nvPr/>
        </p:nvPicPr>
        <p:blipFill rotWithShape="1">
          <a:blip r:embed="rId4">
            <a:alphaModFix/>
          </a:blip>
          <a:srcRect b="0" l="0" r="0" t="0"/>
          <a:stretch/>
        </p:blipFill>
        <p:spPr>
          <a:xfrm>
            <a:off x="2196400" y="2064963"/>
            <a:ext cx="2686500" cy="19158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2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2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EBEBE"/>
            </a:gs>
          </a:gsLst>
          <a:lin ang="5400012" scaled="0"/>
        </a:gradFill>
      </p:bgPr>
    </p:bg>
    <p:spTree>
      <p:nvGrpSpPr>
        <p:cNvPr id="394" name="Shape 394"/>
        <p:cNvGrpSpPr/>
        <p:nvPr/>
      </p:nvGrpSpPr>
      <p:grpSpPr>
        <a:xfrm>
          <a:off x="0" y="0"/>
          <a:ext cx="0" cy="0"/>
          <a:chOff x="0" y="0"/>
          <a:chExt cx="0" cy="0"/>
        </a:xfrm>
      </p:grpSpPr>
      <p:sp>
        <p:nvSpPr>
          <p:cNvPr id="395" name="Google Shape;395;p53"/>
          <p:cNvSpPr txBox="1"/>
          <p:nvPr>
            <p:ph type="title"/>
          </p:nvPr>
        </p:nvSpPr>
        <p:spPr>
          <a:xfrm>
            <a:off x="1440000" y="48100"/>
            <a:ext cx="7704000" cy="572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500"/>
              <a:buNone/>
            </a:pPr>
            <a:r>
              <a:rPr lang="en" sz="2600">
                <a:latin typeface="Comic Sans MS"/>
                <a:ea typeface="Comic Sans MS"/>
                <a:cs typeface="Comic Sans MS"/>
                <a:sym typeface="Comic Sans MS"/>
              </a:rPr>
              <a:t>Feedback and detailed guidance</a:t>
            </a:r>
            <a:endParaRPr sz="2600">
              <a:latin typeface="Comic Sans MS"/>
              <a:ea typeface="Comic Sans MS"/>
              <a:cs typeface="Comic Sans MS"/>
              <a:sym typeface="Comic Sans MS"/>
            </a:endParaRPr>
          </a:p>
        </p:txBody>
      </p:sp>
      <p:sp>
        <p:nvSpPr>
          <p:cNvPr id="396" name="Google Shape;396;p53"/>
          <p:cNvSpPr txBox="1"/>
          <p:nvPr/>
        </p:nvSpPr>
        <p:spPr>
          <a:xfrm>
            <a:off x="2471663" y="4074813"/>
            <a:ext cx="2232900" cy="5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lbert Sans"/>
                <a:ea typeface="Albert Sans"/>
                <a:cs typeface="Albert Sans"/>
                <a:sym typeface="Albert Sans"/>
              </a:rPr>
              <a:t>Provide individual advice for learners to quickly improve their skills.</a:t>
            </a:r>
            <a:endParaRPr b="0" i="0" sz="1400" u="none" cap="none" strike="noStrike">
              <a:solidFill>
                <a:schemeClr val="dk1"/>
              </a:solidFill>
              <a:latin typeface="Albert Sans"/>
              <a:ea typeface="Albert Sans"/>
              <a:cs typeface="Albert Sans"/>
              <a:sym typeface="Albert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lbert Sans"/>
              <a:ea typeface="Albert Sans"/>
              <a:cs typeface="Albert Sans"/>
              <a:sym typeface="Albert Sans"/>
            </a:endParaRPr>
          </a:p>
        </p:txBody>
      </p:sp>
      <p:sp>
        <p:nvSpPr>
          <p:cNvPr id="397" name="Google Shape;397;p53"/>
          <p:cNvSpPr txBox="1"/>
          <p:nvPr/>
        </p:nvSpPr>
        <p:spPr>
          <a:xfrm>
            <a:off x="5285125" y="2340169"/>
            <a:ext cx="2232900" cy="5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lbert Sans"/>
                <a:ea typeface="Albert Sans"/>
                <a:cs typeface="Albert Sans"/>
                <a:sym typeface="Albert Sans"/>
              </a:rPr>
              <a:t>Suggest effective learning methods</a:t>
            </a:r>
            <a:endParaRPr b="0" i="0" sz="1400" u="none" cap="none" strike="noStrike">
              <a:solidFill>
                <a:schemeClr val="dk1"/>
              </a:solidFill>
              <a:latin typeface="Albert Sans"/>
              <a:ea typeface="Albert Sans"/>
              <a:cs typeface="Albert Sans"/>
              <a:sym typeface="Albert Sans"/>
            </a:endParaRPr>
          </a:p>
        </p:txBody>
      </p:sp>
      <p:sp>
        <p:nvSpPr>
          <p:cNvPr id="398" name="Google Shape;398;p53"/>
          <p:cNvSpPr txBox="1"/>
          <p:nvPr/>
        </p:nvSpPr>
        <p:spPr>
          <a:xfrm>
            <a:off x="1647775" y="928175"/>
            <a:ext cx="2232900" cy="5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lbert Sans"/>
                <a:ea typeface="Albert Sans"/>
                <a:cs typeface="Albert Sans"/>
                <a:sym typeface="Albert Sans"/>
              </a:rPr>
              <a:t>Detect and correct errors</a:t>
            </a:r>
            <a:endParaRPr b="0" i="0" sz="1400" u="none" cap="none" strike="noStrike">
              <a:solidFill>
                <a:schemeClr val="dk1"/>
              </a:solidFill>
              <a:latin typeface="Albert Sans"/>
              <a:ea typeface="Albert Sans"/>
              <a:cs typeface="Albert Sans"/>
              <a:sym typeface="Albert Sans"/>
            </a:endParaRPr>
          </a:p>
        </p:txBody>
      </p:sp>
      <p:cxnSp>
        <p:nvCxnSpPr>
          <p:cNvPr id="399" name="Google Shape;399;p53"/>
          <p:cNvCxnSpPr>
            <a:endCxn id="398" idx="1"/>
          </p:cNvCxnSpPr>
          <p:nvPr/>
        </p:nvCxnSpPr>
        <p:spPr>
          <a:xfrm>
            <a:off x="1307275" y="1216175"/>
            <a:ext cx="340500" cy="0"/>
          </a:xfrm>
          <a:prstGeom prst="straightConnector1">
            <a:avLst/>
          </a:prstGeom>
          <a:noFill/>
          <a:ln cap="flat" cmpd="sng" w="19050">
            <a:solidFill>
              <a:schemeClr val="dk2"/>
            </a:solidFill>
            <a:prstDash val="solid"/>
            <a:round/>
            <a:headEnd len="sm" w="sm" type="none"/>
            <a:tailEnd len="sm" w="sm" type="none"/>
          </a:ln>
        </p:spPr>
      </p:cxnSp>
      <p:cxnSp>
        <p:nvCxnSpPr>
          <p:cNvPr id="400" name="Google Shape;400;p53"/>
          <p:cNvCxnSpPr/>
          <p:nvPr/>
        </p:nvCxnSpPr>
        <p:spPr>
          <a:xfrm rot="10800000">
            <a:off x="-1" y="1216175"/>
            <a:ext cx="357300" cy="0"/>
          </a:xfrm>
          <a:prstGeom prst="straightConnector1">
            <a:avLst/>
          </a:prstGeom>
          <a:noFill/>
          <a:ln cap="flat" cmpd="sng" w="19050">
            <a:solidFill>
              <a:schemeClr val="dk2"/>
            </a:solidFill>
            <a:prstDash val="solid"/>
            <a:round/>
            <a:headEnd len="sm" w="sm" type="none"/>
            <a:tailEnd len="sm" w="sm" type="none"/>
          </a:ln>
        </p:spPr>
      </p:cxnSp>
      <p:cxnSp>
        <p:nvCxnSpPr>
          <p:cNvPr id="401" name="Google Shape;401;p53"/>
          <p:cNvCxnSpPr/>
          <p:nvPr/>
        </p:nvCxnSpPr>
        <p:spPr>
          <a:xfrm rot="10800000">
            <a:off x="3637349" y="2628169"/>
            <a:ext cx="357300" cy="0"/>
          </a:xfrm>
          <a:prstGeom prst="straightConnector1">
            <a:avLst/>
          </a:prstGeom>
          <a:noFill/>
          <a:ln cap="flat" cmpd="sng" w="19050">
            <a:solidFill>
              <a:schemeClr val="dk2"/>
            </a:solidFill>
            <a:prstDash val="solid"/>
            <a:round/>
            <a:headEnd len="sm" w="sm" type="none"/>
            <a:tailEnd len="sm" w="sm" type="none"/>
          </a:ln>
        </p:spPr>
      </p:cxnSp>
      <p:cxnSp>
        <p:nvCxnSpPr>
          <p:cNvPr id="402" name="Google Shape;402;p53"/>
          <p:cNvCxnSpPr/>
          <p:nvPr/>
        </p:nvCxnSpPr>
        <p:spPr>
          <a:xfrm rot="10800000">
            <a:off x="823886" y="4362813"/>
            <a:ext cx="357300" cy="0"/>
          </a:xfrm>
          <a:prstGeom prst="straightConnector1">
            <a:avLst/>
          </a:prstGeom>
          <a:noFill/>
          <a:ln cap="flat" cmpd="sng" w="19050">
            <a:solidFill>
              <a:schemeClr val="dk2"/>
            </a:solidFill>
            <a:prstDash val="solid"/>
            <a:round/>
            <a:headEnd len="sm" w="sm" type="none"/>
            <a:tailEnd len="sm" w="sm" type="none"/>
          </a:ln>
        </p:spPr>
      </p:cxnSp>
      <p:cxnSp>
        <p:nvCxnSpPr>
          <p:cNvPr id="403" name="Google Shape;403;p53"/>
          <p:cNvCxnSpPr>
            <a:endCxn id="396" idx="1"/>
          </p:cNvCxnSpPr>
          <p:nvPr/>
        </p:nvCxnSpPr>
        <p:spPr>
          <a:xfrm>
            <a:off x="2131163" y="4362813"/>
            <a:ext cx="340500" cy="0"/>
          </a:xfrm>
          <a:prstGeom prst="straightConnector1">
            <a:avLst/>
          </a:prstGeom>
          <a:noFill/>
          <a:ln cap="flat" cmpd="sng" w="19050">
            <a:solidFill>
              <a:schemeClr val="dk2"/>
            </a:solidFill>
            <a:prstDash val="solid"/>
            <a:round/>
            <a:headEnd len="sm" w="sm" type="none"/>
            <a:tailEnd len="sm" w="sm" type="none"/>
          </a:ln>
        </p:spPr>
      </p:cxnSp>
      <p:cxnSp>
        <p:nvCxnSpPr>
          <p:cNvPr id="404" name="Google Shape;404;p53"/>
          <p:cNvCxnSpPr>
            <a:endCxn id="397" idx="1"/>
          </p:cNvCxnSpPr>
          <p:nvPr/>
        </p:nvCxnSpPr>
        <p:spPr>
          <a:xfrm>
            <a:off x="4944625" y="2628169"/>
            <a:ext cx="340500" cy="0"/>
          </a:xfrm>
          <a:prstGeom prst="straightConnector1">
            <a:avLst/>
          </a:prstGeom>
          <a:noFill/>
          <a:ln cap="flat" cmpd="sng" w="19050">
            <a:solidFill>
              <a:schemeClr val="dk2"/>
            </a:solidFill>
            <a:prstDash val="solid"/>
            <a:round/>
            <a:headEnd len="sm" w="sm" type="none"/>
            <a:tailEnd len="sm" w="sm" type="none"/>
          </a:ln>
        </p:spPr>
      </p:cxnSp>
      <p:pic>
        <p:nvPicPr>
          <p:cNvPr id="405" name="Google Shape;405;p53"/>
          <p:cNvPicPr preferRelativeResize="0"/>
          <p:nvPr/>
        </p:nvPicPr>
        <p:blipFill rotWithShape="1">
          <a:blip r:embed="rId3">
            <a:alphaModFix/>
          </a:blip>
          <a:srcRect b="0" l="0" r="0" t="0"/>
          <a:stretch/>
        </p:blipFill>
        <p:spPr>
          <a:xfrm>
            <a:off x="357360" y="753588"/>
            <a:ext cx="1020550" cy="1020575"/>
          </a:xfrm>
          <a:prstGeom prst="rect">
            <a:avLst/>
          </a:prstGeom>
          <a:noFill/>
          <a:ln>
            <a:noFill/>
          </a:ln>
        </p:spPr>
      </p:pic>
      <p:pic>
        <p:nvPicPr>
          <p:cNvPr id="406" name="Google Shape;406;p53"/>
          <p:cNvPicPr preferRelativeResize="0"/>
          <p:nvPr/>
        </p:nvPicPr>
        <p:blipFill rotWithShape="1">
          <a:blip r:embed="rId4">
            <a:alphaModFix/>
          </a:blip>
          <a:srcRect b="0" l="0" r="0" t="0"/>
          <a:stretch/>
        </p:blipFill>
        <p:spPr>
          <a:xfrm>
            <a:off x="4076878" y="2200063"/>
            <a:ext cx="856200" cy="856215"/>
          </a:xfrm>
          <a:prstGeom prst="rect">
            <a:avLst/>
          </a:prstGeom>
          <a:noFill/>
          <a:ln>
            <a:noFill/>
          </a:ln>
        </p:spPr>
      </p:pic>
      <p:pic>
        <p:nvPicPr>
          <p:cNvPr id="407" name="Google Shape;407;p53"/>
          <p:cNvPicPr preferRelativeResize="0"/>
          <p:nvPr/>
        </p:nvPicPr>
        <p:blipFill rotWithShape="1">
          <a:blip r:embed="rId5">
            <a:alphaModFix/>
          </a:blip>
          <a:srcRect b="0" l="0" r="0" t="0"/>
          <a:stretch/>
        </p:blipFill>
        <p:spPr>
          <a:xfrm>
            <a:off x="1281439" y="3987975"/>
            <a:ext cx="856200" cy="856200"/>
          </a:xfrm>
          <a:prstGeom prst="rect">
            <a:avLst/>
          </a:prstGeom>
          <a:noFill/>
          <a:ln>
            <a:noFill/>
          </a:ln>
        </p:spPr>
      </p:pic>
      <p:pic>
        <p:nvPicPr>
          <p:cNvPr id="408" name="Google Shape;408;p53"/>
          <p:cNvPicPr preferRelativeResize="0"/>
          <p:nvPr/>
        </p:nvPicPr>
        <p:blipFill rotWithShape="1">
          <a:blip r:embed="rId6">
            <a:alphaModFix/>
          </a:blip>
          <a:srcRect b="0" l="0" r="0" t="0"/>
          <a:stretch/>
        </p:blipFill>
        <p:spPr>
          <a:xfrm>
            <a:off x="1184975" y="2067763"/>
            <a:ext cx="2232900" cy="1626600"/>
          </a:xfrm>
          <a:prstGeom prst="roundRect">
            <a:avLst>
              <a:gd fmla="val 16667" name="adj"/>
            </a:avLst>
          </a:prstGeom>
          <a:noFill/>
          <a:ln>
            <a:noFill/>
          </a:ln>
        </p:spPr>
      </p:pic>
      <p:pic>
        <p:nvPicPr>
          <p:cNvPr id="409" name="Google Shape;409;p53"/>
          <p:cNvPicPr preferRelativeResize="0"/>
          <p:nvPr/>
        </p:nvPicPr>
        <p:blipFill rotWithShape="1">
          <a:blip r:embed="rId7">
            <a:alphaModFix/>
          </a:blip>
          <a:srcRect b="0" l="0" r="0" t="0"/>
          <a:stretch/>
        </p:blipFill>
        <p:spPr>
          <a:xfrm>
            <a:off x="4944625" y="3056275"/>
            <a:ext cx="2541300" cy="1984200"/>
          </a:xfrm>
          <a:prstGeom prst="flowChartConnector">
            <a:avLst/>
          </a:prstGeom>
          <a:noFill/>
          <a:ln>
            <a:noFill/>
          </a:ln>
        </p:spPr>
      </p:pic>
      <p:pic>
        <p:nvPicPr>
          <p:cNvPr id="410" name="Google Shape;410;p53"/>
          <p:cNvPicPr preferRelativeResize="0"/>
          <p:nvPr/>
        </p:nvPicPr>
        <p:blipFill rotWithShape="1">
          <a:blip r:embed="rId8">
            <a:alphaModFix/>
          </a:blip>
          <a:srcRect b="0" l="0" r="0" t="0"/>
          <a:stretch/>
        </p:blipFill>
        <p:spPr>
          <a:xfrm>
            <a:off x="3455553" y="677200"/>
            <a:ext cx="2232900" cy="1339800"/>
          </a:xfrm>
          <a:prstGeom prst="flowChartMagneticTap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500"/>
                                        <p:tgtEl>
                                          <p:spTgt spid="4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500"/>
                                        <p:tgtEl>
                                          <p:spTgt spid="4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500"/>
                                        <p:tgtEl>
                                          <p:spTgt spid="4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04"/>
                                        </p:tgtEl>
                                        <p:attrNameLst>
                                          <p:attrName>style.visibility</p:attrName>
                                        </p:attrNameLst>
                                      </p:cBhvr>
                                      <p:to>
                                        <p:strVal val="visible"/>
                                      </p:to>
                                    </p:set>
                                    <p:anim calcmode="lin" valueType="num">
                                      <p:cBhvr additive="base">
                                        <p:cTn dur="500"/>
                                        <p:tgtEl>
                                          <p:spTgt spid="4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500"/>
                                        <p:tgtEl>
                                          <p:spTgt spid="3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5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p:nvPr/>
        </p:nvSpPr>
        <p:spPr>
          <a:xfrm>
            <a:off x="6969275" y="1289375"/>
            <a:ext cx="1088700" cy="1088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4"/>
          <p:cNvSpPr txBox="1"/>
          <p:nvPr>
            <p:ph idx="2" type="title"/>
          </p:nvPr>
        </p:nvSpPr>
        <p:spPr>
          <a:xfrm>
            <a:off x="6786275" y="1412825"/>
            <a:ext cx="1454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sp>
        <p:nvSpPr>
          <p:cNvPr id="417" name="Google Shape;417;p54"/>
          <p:cNvSpPr txBox="1"/>
          <p:nvPr/>
        </p:nvSpPr>
        <p:spPr>
          <a:xfrm>
            <a:off x="8362950" y="-1304925"/>
            <a:ext cx="278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lbert Sans"/>
              <a:ea typeface="Albert Sans"/>
              <a:cs typeface="Albert Sans"/>
              <a:sym typeface="Albert Sans"/>
            </a:endParaRPr>
          </a:p>
        </p:txBody>
      </p:sp>
      <p:pic>
        <p:nvPicPr>
          <p:cNvPr id="418" name="Google Shape;418;p54"/>
          <p:cNvPicPr preferRelativeResize="0"/>
          <p:nvPr/>
        </p:nvPicPr>
        <p:blipFill rotWithShape="1">
          <a:blip r:embed="rId3">
            <a:alphaModFix/>
          </a:blip>
          <a:srcRect b="47262" l="0" r="0" t="0"/>
          <a:stretch/>
        </p:blipFill>
        <p:spPr>
          <a:xfrm rot="10800000">
            <a:off x="2034501" y="-22325"/>
            <a:ext cx="4847849" cy="2368550"/>
          </a:xfrm>
          <a:prstGeom prst="rect">
            <a:avLst/>
          </a:prstGeom>
          <a:noFill/>
          <a:ln>
            <a:noFill/>
          </a:ln>
        </p:spPr>
      </p:pic>
      <p:pic>
        <p:nvPicPr>
          <p:cNvPr id="419" name="Google Shape;419;p54"/>
          <p:cNvPicPr preferRelativeResize="0"/>
          <p:nvPr/>
        </p:nvPicPr>
        <p:blipFill rotWithShape="1">
          <a:blip r:embed="rId4">
            <a:alphaModFix/>
          </a:blip>
          <a:srcRect b="24908" l="35081" r="0" t="0"/>
          <a:stretch/>
        </p:blipFill>
        <p:spPr>
          <a:xfrm flipH="1" rot="5400000">
            <a:off x="381838" y="1882313"/>
            <a:ext cx="2869824" cy="3633500"/>
          </a:xfrm>
          <a:prstGeom prst="rect">
            <a:avLst/>
          </a:prstGeom>
          <a:noFill/>
          <a:ln>
            <a:noFill/>
          </a:ln>
        </p:spPr>
      </p:pic>
      <p:sp>
        <p:nvSpPr>
          <p:cNvPr id="420" name="Google Shape;420;p54"/>
          <p:cNvSpPr txBox="1"/>
          <p:nvPr>
            <p:ph type="title"/>
          </p:nvPr>
        </p:nvSpPr>
        <p:spPr>
          <a:xfrm>
            <a:off x="516350" y="1412825"/>
            <a:ext cx="6366000" cy="2168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LEAST FREQUENTLY USED </a:t>
            </a:r>
            <a:endParaRPr/>
          </a:p>
        </p:txBody>
      </p:sp>
      <p:sp>
        <p:nvSpPr>
          <p:cNvPr id="421" name="Google Shape;421;p54"/>
          <p:cNvSpPr txBox="1"/>
          <p:nvPr>
            <p:ph idx="1" type="subTitle"/>
          </p:nvPr>
        </p:nvSpPr>
        <p:spPr>
          <a:xfrm>
            <a:off x="5292050" y="3591425"/>
            <a:ext cx="2536200" cy="481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t>Mai Dinh Gia Thinh</a:t>
            </a:r>
            <a:endParaRPr/>
          </a:p>
        </p:txBody>
      </p:sp>
      <p:pic>
        <p:nvPicPr>
          <p:cNvPr id="422" name="Google Shape;422;p54"/>
          <p:cNvPicPr preferRelativeResize="0"/>
          <p:nvPr/>
        </p:nvPicPr>
        <p:blipFill rotWithShape="1">
          <a:blip r:embed="rId5">
            <a:alphaModFix/>
          </a:blip>
          <a:srcRect b="0" l="0" r="0" t="0"/>
          <a:stretch/>
        </p:blipFill>
        <p:spPr>
          <a:xfrm>
            <a:off x="7386014" y="0"/>
            <a:ext cx="1757986" cy="895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5"/>
          <p:cNvSpPr txBox="1"/>
          <p:nvPr>
            <p:ph type="title"/>
          </p:nvPr>
        </p:nvSpPr>
        <p:spPr>
          <a:xfrm>
            <a:off x="0" y="0"/>
            <a:ext cx="52473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2900">
                <a:latin typeface="Comic Sans MS"/>
                <a:ea typeface="Comic Sans MS"/>
                <a:cs typeface="Comic Sans MS"/>
                <a:sym typeface="Comic Sans MS"/>
              </a:rPr>
              <a:t>LFU: Least Frequently Used</a:t>
            </a:r>
            <a:endParaRPr sz="2900">
              <a:latin typeface="Comic Sans MS"/>
              <a:ea typeface="Comic Sans MS"/>
              <a:cs typeface="Comic Sans MS"/>
              <a:sym typeface="Comic Sans MS"/>
            </a:endParaRPr>
          </a:p>
        </p:txBody>
      </p:sp>
      <p:sp>
        <p:nvSpPr>
          <p:cNvPr id="428" name="Google Shape;428;p55"/>
          <p:cNvSpPr txBox="1"/>
          <p:nvPr/>
        </p:nvSpPr>
        <p:spPr>
          <a:xfrm>
            <a:off x="3786400" y="2256900"/>
            <a:ext cx="5064900" cy="6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600">
                <a:solidFill>
                  <a:schemeClr val="dk1"/>
                </a:solidFill>
                <a:latin typeface="Albert Sans"/>
                <a:ea typeface="Albert Sans"/>
                <a:cs typeface="Albert Sans"/>
                <a:sym typeface="Albert Sans"/>
              </a:rPr>
              <a:t>Replacing the page that has the smallest frequency</a:t>
            </a:r>
            <a:endParaRPr b="0" i="0" sz="1600" u="none" cap="none" strike="noStrike">
              <a:solidFill>
                <a:schemeClr val="dk1"/>
              </a:solidFill>
              <a:latin typeface="Anaheim"/>
              <a:ea typeface="Anaheim"/>
              <a:cs typeface="Anaheim"/>
              <a:sym typeface="Anaheim"/>
            </a:endParaRPr>
          </a:p>
        </p:txBody>
      </p:sp>
      <p:sp>
        <p:nvSpPr>
          <p:cNvPr id="429" name="Google Shape;429;p55"/>
          <p:cNvSpPr txBox="1"/>
          <p:nvPr/>
        </p:nvSpPr>
        <p:spPr>
          <a:xfrm>
            <a:off x="3786400" y="1834250"/>
            <a:ext cx="1585200" cy="468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chemeClr val="dk1"/>
                </a:solidFill>
                <a:latin typeface="Barlow Medium"/>
                <a:ea typeface="Barlow Medium"/>
                <a:cs typeface="Barlow Medium"/>
                <a:sym typeface="Barlow Medium"/>
              </a:rPr>
              <a:t>IDEA</a:t>
            </a:r>
            <a:endParaRPr b="0" i="0" sz="2400" u="none" cap="none" strike="noStrike">
              <a:solidFill>
                <a:schemeClr val="dk1"/>
              </a:solidFill>
              <a:latin typeface="Barlow Medium"/>
              <a:ea typeface="Barlow Medium"/>
              <a:cs typeface="Barlow Medium"/>
              <a:sym typeface="Barlow Medium"/>
            </a:endParaRPr>
          </a:p>
        </p:txBody>
      </p:sp>
      <p:pic>
        <p:nvPicPr>
          <p:cNvPr id="430" name="Google Shape;430;p55"/>
          <p:cNvPicPr preferRelativeResize="0"/>
          <p:nvPr/>
        </p:nvPicPr>
        <p:blipFill>
          <a:blip r:embed="rId3">
            <a:alphaModFix/>
          </a:blip>
          <a:stretch>
            <a:fillRect/>
          </a:stretch>
        </p:blipFill>
        <p:spPr>
          <a:xfrm>
            <a:off x="379450" y="1728725"/>
            <a:ext cx="2633626" cy="26336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type="title"/>
          </p:nvPr>
        </p:nvSpPr>
        <p:spPr>
          <a:xfrm>
            <a:off x="0" y="0"/>
            <a:ext cx="52473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2900">
                <a:latin typeface="Comic Sans MS"/>
                <a:ea typeface="Comic Sans MS"/>
                <a:cs typeface="Comic Sans MS"/>
                <a:sym typeface="Comic Sans MS"/>
              </a:rPr>
              <a:t>LFU: Least Frequently Used</a:t>
            </a:r>
            <a:endParaRPr sz="2900">
              <a:latin typeface="Comic Sans MS"/>
              <a:ea typeface="Comic Sans MS"/>
              <a:cs typeface="Comic Sans MS"/>
              <a:sym typeface="Comic Sans MS"/>
            </a:endParaRPr>
          </a:p>
        </p:txBody>
      </p:sp>
      <p:pic>
        <p:nvPicPr>
          <p:cNvPr id="436" name="Google Shape;436;p56"/>
          <p:cNvPicPr preferRelativeResize="0"/>
          <p:nvPr/>
        </p:nvPicPr>
        <p:blipFill>
          <a:blip r:embed="rId3">
            <a:alphaModFix/>
          </a:blip>
          <a:stretch>
            <a:fillRect/>
          </a:stretch>
        </p:blipFill>
        <p:spPr>
          <a:xfrm>
            <a:off x="152400" y="1505688"/>
            <a:ext cx="8839204" cy="21321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7"/>
          <p:cNvSpPr txBox="1"/>
          <p:nvPr>
            <p:ph type="title"/>
          </p:nvPr>
        </p:nvSpPr>
        <p:spPr>
          <a:xfrm>
            <a:off x="0" y="0"/>
            <a:ext cx="52473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2900">
                <a:latin typeface="Comic Sans MS"/>
                <a:ea typeface="Comic Sans MS"/>
                <a:cs typeface="Comic Sans MS"/>
                <a:sym typeface="Comic Sans MS"/>
              </a:rPr>
              <a:t>LFU: Least Frequently Used</a:t>
            </a:r>
            <a:endParaRPr sz="2900">
              <a:latin typeface="Comic Sans MS"/>
              <a:ea typeface="Comic Sans MS"/>
              <a:cs typeface="Comic Sans MS"/>
              <a:sym typeface="Comic Sans MS"/>
            </a:endParaRPr>
          </a:p>
        </p:txBody>
      </p:sp>
      <p:pic>
        <p:nvPicPr>
          <p:cNvPr id="442" name="Google Shape;442;p57"/>
          <p:cNvPicPr preferRelativeResize="0"/>
          <p:nvPr/>
        </p:nvPicPr>
        <p:blipFill>
          <a:blip r:embed="rId3">
            <a:alphaModFix/>
          </a:blip>
          <a:stretch>
            <a:fillRect/>
          </a:stretch>
        </p:blipFill>
        <p:spPr>
          <a:xfrm>
            <a:off x="152400" y="1505688"/>
            <a:ext cx="8839204" cy="2132113"/>
          </a:xfrm>
          <a:prstGeom prst="rect">
            <a:avLst/>
          </a:prstGeom>
          <a:noFill/>
          <a:ln>
            <a:noFill/>
          </a:ln>
        </p:spPr>
      </p:pic>
      <p:pic>
        <p:nvPicPr>
          <p:cNvPr id="443" name="Google Shape;443;p57"/>
          <p:cNvPicPr preferRelativeResize="0"/>
          <p:nvPr/>
        </p:nvPicPr>
        <p:blipFill>
          <a:blip r:embed="rId4">
            <a:alphaModFix/>
          </a:blip>
          <a:stretch>
            <a:fillRect/>
          </a:stretch>
        </p:blipFill>
        <p:spPr>
          <a:xfrm>
            <a:off x="152475" y="1505700"/>
            <a:ext cx="8839040" cy="2132100"/>
          </a:xfrm>
          <a:prstGeom prst="rect">
            <a:avLst/>
          </a:prstGeom>
          <a:noFill/>
          <a:ln>
            <a:noFill/>
          </a:ln>
        </p:spPr>
      </p:pic>
      <p:pic>
        <p:nvPicPr>
          <p:cNvPr id="444" name="Google Shape;444;p57"/>
          <p:cNvPicPr preferRelativeResize="0"/>
          <p:nvPr/>
        </p:nvPicPr>
        <p:blipFill>
          <a:blip r:embed="rId5">
            <a:alphaModFix/>
          </a:blip>
          <a:stretch>
            <a:fillRect/>
          </a:stretch>
        </p:blipFill>
        <p:spPr>
          <a:xfrm>
            <a:off x="161350" y="1505700"/>
            <a:ext cx="8821284" cy="2132100"/>
          </a:xfrm>
          <a:prstGeom prst="rect">
            <a:avLst/>
          </a:prstGeom>
          <a:noFill/>
          <a:ln>
            <a:noFill/>
          </a:ln>
        </p:spPr>
      </p:pic>
      <p:pic>
        <p:nvPicPr>
          <p:cNvPr id="445" name="Google Shape;445;p57"/>
          <p:cNvPicPr preferRelativeResize="0"/>
          <p:nvPr/>
        </p:nvPicPr>
        <p:blipFill>
          <a:blip r:embed="rId6">
            <a:alphaModFix/>
          </a:blip>
          <a:stretch>
            <a:fillRect/>
          </a:stretch>
        </p:blipFill>
        <p:spPr>
          <a:xfrm>
            <a:off x="161363" y="1505700"/>
            <a:ext cx="8821284" cy="2132100"/>
          </a:xfrm>
          <a:prstGeom prst="rect">
            <a:avLst/>
          </a:prstGeom>
          <a:noFill/>
          <a:ln>
            <a:noFill/>
          </a:ln>
        </p:spPr>
      </p:pic>
      <p:pic>
        <p:nvPicPr>
          <p:cNvPr id="446" name="Google Shape;446;p57"/>
          <p:cNvPicPr preferRelativeResize="0"/>
          <p:nvPr/>
        </p:nvPicPr>
        <p:blipFill>
          <a:blip r:embed="rId7">
            <a:alphaModFix/>
          </a:blip>
          <a:stretch>
            <a:fillRect/>
          </a:stretch>
        </p:blipFill>
        <p:spPr>
          <a:xfrm>
            <a:off x="196713" y="1505700"/>
            <a:ext cx="8750612" cy="2132100"/>
          </a:xfrm>
          <a:prstGeom prst="rect">
            <a:avLst/>
          </a:prstGeom>
          <a:noFill/>
          <a:ln>
            <a:noFill/>
          </a:ln>
        </p:spPr>
      </p:pic>
      <p:pic>
        <p:nvPicPr>
          <p:cNvPr id="447" name="Google Shape;447;p57"/>
          <p:cNvPicPr preferRelativeResize="0"/>
          <p:nvPr/>
        </p:nvPicPr>
        <p:blipFill>
          <a:blip r:embed="rId8">
            <a:alphaModFix/>
          </a:blip>
          <a:stretch>
            <a:fillRect/>
          </a:stretch>
        </p:blipFill>
        <p:spPr>
          <a:xfrm>
            <a:off x="152488" y="1505700"/>
            <a:ext cx="8839081" cy="2132100"/>
          </a:xfrm>
          <a:prstGeom prst="rect">
            <a:avLst/>
          </a:prstGeom>
          <a:noFill/>
          <a:ln>
            <a:noFill/>
          </a:ln>
        </p:spPr>
      </p:pic>
      <p:pic>
        <p:nvPicPr>
          <p:cNvPr id="448" name="Google Shape;448;p57"/>
          <p:cNvPicPr preferRelativeResize="0"/>
          <p:nvPr/>
        </p:nvPicPr>
        <p:blipFill>
          <a:blip r:embed="rId9">
            <a:alphaModFix/>
          </a:blip>
          <a:stretch>
            <a:fillRect/>
          </a:stretch>
        </p:blipFill>
        <p:spPr>
          <a:xfrm>
            <a:off x="152500" y="1505700"/>
            <a:ext cx="8839081" cy="2132100"/>
          </a:xfrm>
          <a:prstGeom prst="rect">
            <a:avLst/>
          </a:prstGeom>
          <a:noFill/>
          <a:ln>
            <a:noFill/>
          </a:ln>
        </p:spPr>
      </p:pic>
      <p:pic>
        <p:nvPicPr>
          <p:cNvPr id="449" name="Google Shape;449;p57"/>
          <p:cNvPicPr preferRelativeResize="0"/>
          <p:nvPr/>
        </p:nvPicPr>
        <p:blipFill>
          <a:blip r:embed="rId10">
            <a:alphaModFix/>
          </a:blip>
          <a:stretch>
            <a:fillRect/>
          </a:stretch>
        </p:blipFill>
        <p:spPr>
          <a:xfrm>
            <a:off x="143463" y="1505700"/>
            <a:ext cx="8857155" cy="2132101"/>
          </a:xfrm>
          <a:prstGeom prst="rect">
            <a:avLst/>
          </a:prstGeom>
          <a:noFill/>
          <a:ln>
            <a:noFill/>
          </a:ln>
        </p:spPr>
      </p:pic>
      <p:pic>
        <p:nvPicPr>
          <p:cNvPr id="450" name="Google Shape;450;p57"/>
          <p:cNvPicPr preferRelativeResize="0"/>
          <p:nvPr/>
        </p:nvPicPr>
        <p:blipFill>
          <a:blip r:embed="rId11">
            <a:alphaModFix/>
          </a:blip>
          <a:stretch>
            <a:fillRect/>
          </a:stretch>
        </p:blipFill>
        <p:spPr>
          <a:xfrm>
            <a:off x="161413" y="1503550"/>
            <a:ext cx="8821274" cy="2136391"/>
          </a:xfrm>
          <a:prstGeom prst="rect">
            <a:avLst/>
          </a:prstGeom>
          <a:noFill/>
          <a:ln>
            <a:noFill/>
          </a:ln>
        </p:spPr>
      </p:pic>
      <p:pic>
        <p:nvPicPr>
          <p:cNvPr id="451" name="Google Shape;451;p57"/>
          <p:cNvPicPr preferRelativeResize="0"/>
          <p:nvPr/>
        </p:nvPicPr>
        <p:blipFill>
          <a:blip r:embed="rId12">
            <a:alphaModFix/>
          </a:blip>
          <a:stretch>
            <a:fillRect/>
          </a:stretch>
        </p:blipFill>
        <p:spPr>
          <a:xfrm>
            <a:off x="152513" y="1505700"/>
            <a:ext cx="8839081" cy="2132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p:nvPr/>
        </p:nvSpPr>
        <p:spPr>
          <a:xfrm>
            <a:off x="6969275" y="1289375"/>
            <a:ext cx="1088700" cy="1088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8"/>
          <p:cNvSpPr txBox="1"/>
          <p:nvPr>
            <p:ph idx="2" type="title"/>
          </p:nvPr>
        </p:nvSpPr>
        <p:spPr>
          <a:xfrm>
            <a:off x="6786275" y="1412825"/>
            <a:ext cx="1454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458" name="Google Shape;458;p58"/>
          <p:cNvSpPr txBox="1"/>
          <p:nvPr/>
        </p:nvSpPr>
        <p:spPr>
          <a:xfrm>
            <a:off x="8362950" y="-1304925"/>
            <a:ext cx="278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lbert Sans"/>
              <a:ea typeface="Albert Sans"/>
              <a:cs typeface="Albert Sans"/>
              <a:sym typeface="Albert Sans"/>
            </a:endParaRPr>
          </a:p>
        </p:txBody>
      </p:sp>
      <p:pic>
        <p:nvPicPr>
          <p:cNvPr id="459" name="Google Shape;459;p58"/>
          <p:cNvPicPr preferRelativeResize="0"/>
          <p:nvPr/>
        </p:nvPicPr>
        <p:blipFill rotWithShape="1">
          <a:blip r:embed="rId3">
            <a:alphaModFix/>
          </a:blip>
          <a:srcRect b="47262" l="0" r="0" t="0"/>
          <a:stretch/>
        </p:blipFill>
        <p:spPr>
          <a:xfrm rot="10800000">
            <a:off x="2034501" y="-22325"/>
            <a:ext cx="4847849" cy="2368550"/>
          </a:xfrm>
          <a:prstGeom prst="rect">
            <a:avLst/>
          </a:prstGeom>
          <a:noFill/>
          <a:ln>
            <a:noFill/>
          </a:ln>
        </p:spPr>
      </p:pic>
      <p:pic>
        <p:nvPicPr>
          <p:cNvPr id="460" name="Google Shape;460;p58"/>
          <p:cNvPicPr preferRelativeResize="0"/>
          <p:nvPr/>
        </p:nvPicPr>
        <p:blipFill rotWithShape="1">
          <a:blip r:embed="rId4">
            <a:alphaModFix/>
          </a:blip>
          <a:srcRect b="24907" l="35081" r="0" t="0"/>
          <a:stretch/>
        </p:blipFill>
        <p:spPr>
          <a:xfrm flipH="1" rot="5400000">
            <a:off x="381838" y="1882313"/>
            <a:ext cx="2869824" cy="3633500"/>
          </a:xfrm>
          <a:prstGeom prst="rect">
            <a:avLst/>
          </a:prstGeom>
          <a:noFill/>
          <a:ln>
            <a:noFill/>
          </a:ln>
        </p:spPr>
      </p:pic>
      <p:sp>
        <p:nvSpPr>
          <p:cNvPr id="461" name="Google Shape;461;p58"/>
          <p:cNvSpPr txBox="1"/>
          <p:nvPr>
            <p:ph type="title"/>
          </p:nvPr>
        </p:nvSpPr>
        <p:spPr>
          <a:xfrm>
            <a:off x="399950" y="1109300"/>
            <a:ext cx="6482400" cy="2168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LEAST RECENTLY USED </a:t>
            </a:r>
            <a:endParaRPr/>
          </a:p>
        </p:txBody>
      </p:sp>
      <p:sp>
        <p:nvSpPr>
          <p:cNvPr id="462" name="Google Shape;462;p58"/>
          <p:cNvSpPr txBox="1"/>
          <p:nvPr>
            <p:ph idx="1" type="subTitle"/>
          </p:nvPr>
        </p:nvSpPr>
        <p:spPr>
          <a:xfrm>
            <a:off x="5292050" y="3591425"/>
            <a:ext cx="2536200" cy="481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t>Nguyen Vo Van Man</a:t>
            </a:r>
            <a:endParaRPr/>
          </a:p>
        </p:txBody>
      </p:sp>
      <p:pic>
        <p:nvPicPr>
          <p:cNvPr id="463" name="Google Shape;463;p58"/>
          <p:cNvPicPr preferRelativeResize="0"/>
          <p:nvPr/>
        </p:nvPicPr>
        <p:blipFill rotWithShape="1">
          <a:blip r:embed="rId5">
            <a:alphaModFix/>
          </a:blip>
          <a:srcRect b="0" l="0" r="0" t="0"/>
          <a:stretch/>
        </p:blipFill>
        <p:spPr>
          <a:xfrm>
            <a:off x="7386014" y="0"/>
            <a:ext cx="1757986" cy="89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9"/>
          <p:cNvSpPr txBox="1"/>
          <p:nvPr>
            <p:ph type="title"/>
          </p:nvPr>
        </p:nvSpPr>
        <p:spPr>
          <a:xfrm>
            <a:off x="0" y="0"/>
            <a:ext cx="52473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sz="2900">
                <a:latin typeface="Comic Sans MS"/>
                <a:ea typeface="Comic Sans MS"/>
                <a:cs typeface="Comic Sans MS"/>
                <a:sym typeface="Comic Sans MS"/>
              </a:rPr>
              <a:t>LRU: Least Recently Used</a:t>
            </a:r>
            <a:endParaRPr sz="2900">
              <a:latin typeface="Comic Sans MS"/>
              <a:ea typeface="Comic Sans MS"/>
              <a:cs typeface="Comic Sans MS"/>
              <a:sym typeface="Comic Sans MS"/>
            </a:endParaRPr>
          </a:p>
        </p:txBody>
      </p:sp>
      <p:sp>
        <p:nvSpPr>
          <p:cNvPr id="469" name="Google Shape;469;p59"/>
          <p:cNvSpPr txBox="1"/>
          <p:nvPr/>
        </p:nvSpPr>
        <p:spPr>
          <a:xfrm>
            <a:off x="2612650" y="1575375"/>
            <a:ext cx="5064900" cy="6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lbert Sans"/>
                <a:ea typeface="Albert Sans"/>
                <a:cs typeface="Albert Sans"/>
                <a:sym typeface="Albert Sans"/>
              </a:rPr>
              <a:t>is a cache replacement algorithm. It is designed to replace the least recently used data when the cache memory is full</a:t>
            </a:r>
            <a:endParaRPr b="0" i="0" sz="1400" u="none" cap="none" strike="noStrike">
              <a:solidFill>
                <a:schemeClr val="dk1"/>
              </a:solidFill>
              <a:latin typeface="Anaheim"/>
              <a:ea typeface="Anaheim"/>
              <a:cs typeface="Anaheim"/>
              <a:sym typeface="Anaheim"/>
            </a:endParaRPr>
          </a:p>
        </p:txBody>
      </p:sp>
      <p:sp>
        <p:nvSpPr>
          <p:cNvPr id="470" name="Google Shape;470;p59"/>
          <p:cNvSpPr/>
          <p:nvPr/>
        </p:nvSpPr>
        <p:spPr>
          <a:xfrm>
            <a:off x="421800" y="3554325"/>
            <a:ext cx="768600" cy="680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Barlow Medium"/>
              <a:ea typeface="Barlow Medium"/>
              <a:cs typeface="Barlow Medium"/>
              <a:sym typeface="Barlow Medium"/>
            </a:endParaRPr>
          </a:p>
        </p:txBody>
      </p:sp>
      <p:cxnSp>
        <p:nvCxnSpPr>
          <p:cNvPr id="471" name="Google Shape;471;p59"/>
          <p:cNvCxnSpPr>
            <a:stCxn id="470" idx="6"/>
            <a:endCxn id="472" idx="2"/>
          </p:cNvCxnSpPr>
          <p:nvPr/>
        </p:nvCxnSpPr>
        <p:spPr>
          <a:xfrm flipH="1" rot="10800000">
            <a:off x="1190400" y="1510875"/>
            <a:ext cx="282900" cy="2383800"/>
          </a:xfrm>
          <a:prstGeom prst="straightConnector1">
            <a:avLst/>
          </a:prstGeom>
          <a:noFill/>
          <a:ln cap="flat" cmpd="sng" w="19050">
            <a:solidFill>
              <a:schemeClr val="dk2"/>
            </a:solidFill>
            <a:prstDash val="solid"/>
            <a:round/>
            <a:headEnd len="sm" w="sm" type="none"/>
            <a:tailEnd len="sm" w="sm" type="none"/>
          </a:ln>
        </p:spPr>
      </p:cxnSp>
      <p:sp>
        <p:nvSpPr>
          <p:cNvPr id="472" name="Google Shape;472;p59"/>
          <p:cNvSpPr/>
          <p:nvPr/>
        </p:nvSpPr>
        <p:spPr>
          <a:xfrm>
            <a:off x="1473300" y="1170575"/>
            <a:ext cx="768600" cy="680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Barlow Medium"/>
              <a:ea typeface="Barlow Medium"/>
              <a:cs typeface="Barlow Medium"/>
              <a:sym typeface="Barlow Medium"/>
            </a:endParaRPr>
          </a:p>
        </p:txBody>
      </p:sp>
      <p:sp>
        <p:nvSpPr>
          <p:cNvPr id="473" name="Google Shape;473;p59"/>
          <p:cNvSpPr txBox="1"/>
          <p:nvPr/>
        </p:nvSpPr>
        <p:spPr>
          <a:xfrm>
            <a:off x="5065246" y="3191100"/>
            <a:ext cx="1249500" cy="468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chemeClr val="dk1"/>
                </a:solidFill>
                <a:latin typeface="Barlow Medium"/>
                <a:ea typeface="Barlow Medium"/>
                <a:cs typeface="Barlow Medium"/>
                <a:sym typeface="Barlow Medium"/>
              </a:rPr>
              <a:t>Idea</a:t>
            </a:r>
            <a:endParaRPr b="0" i="0" sz="2400" u="none" cap="none" strike="noStrike">
              <a:solidFill>
                <a:schemeClr val="dk1"/>
              </a:solidFill>
              <a:latin typeface="Barlow Medium"/>
              <a:ea typeface="Barlow Medium"/>
              <a:cs typeface="Barlow Medium"/>
              <a:sym typeface="Barlow Medium"/>
            </a:endParaRPr>
          </a:p>
        </p:txBody>
      </p:sp>
      <p:sp>
        <p:nvSpPr>
          <p:cNvPr id="474" name="Google Shape;474;p59"/>
          <p:cNvSpPr txBox="1"/>
          <p:nvPr/>
        </p:nvSpPr>
        <p:spPr>
          <a:xfrm>
            <a:off x="1572325" y="3554325"/>
            <a:ext cx="5007900" cy="5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lbert Sans"/>
                <a:ea typeface="Albert Sans"/>
                <a:cs typeface="Albert Sans"/>
                <a:sym typeface="Albert Sans"/>
              </a:rPr>
              <a:t>Most recently used data will be moved to the bottom of the list and pushes the least recently used data to the top and will be deleted if new data arrives.</a:t>
            </a:r>
            <a:endParaRPr>
              <a:solidFill>
                <a:schemeClr val="dk1"/>
              </a:solidFill>
              <a:latin typeface="Albert Sans"/>
              <a:ea typeface="Albert Sans"/>
              <a:cs typeface="Albert Sans"/>
              <a:sym typeface="Albert Sans"/>
            </a:endParaRPr>
          </a:p>
        </p:txBody>
      </p:sp>
      <p:sp>
        <p:nvSpPr>
          <p:cNvPr id="475" name="Google Shape;475;p59"/>
          <p:cNvSpPr txBox="1"/>
          <p:nvPr/>
        </p:nvSpPr>
        <p:spPr>
          <a:xfrm>
            <a:off x="6065597" y="1170563"/>
            <a:ext cx="1382400" cy="468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chemeClr val="dk1"/>
                </a:solidFill>
                <a:latin typeface="Barlow Medium"/>
                <a:ea typeface="Barlow Medium"/>
                <a:cs typeface="Barlow Medium"/>
                <a:sym typeface="Barlow Medium"/>
              </a:rPr>
              <a:t>Concept</a:t>
            </a:r>
            <a:endParaRPr b="0" i="0" sz="2400" u="none" cap="none" strike="noStrike">
              <a:solidFill>
                <a:schemeClr val="dk1"/>
              </a:solidFill>
              <a:latin typeface="Barlow Medium"/>
              <a:ea typeface="Barlow Medium"/>
              <a:cs typeface="Barlow Medium"/>
              <a:sym typeface="Barlow Medium"/>
            </a:endParaRPr>
          </a:p>
        </p:txBody>
      </p:sp>
      <p:sp>
        <p:nvSpPr>
          <p:cNvPr id="476" name="Google Shape;476;p59"/>
          <p:cNvSpPr/>
          <p:nvPr/>
        </p:nvSpPr>
        <p:spPr>
          <a:xfrm>
            <a:off x="7677550" y="2828175"/>
            <a:ext cx="693900" cy="1764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77" name="Google Shape;477;p59"/>
          <p:cNvSpPr txBox="1"/>
          <p:nvPr/>
        </p:nvSpPr>
        <p:spPr>
          <a:xfrm>
            <a:off x="7640200" y="2380875"/>
            <a:ext cx="7686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0000"/>
                </a:solidFill>
                <a:latin typeface="Albert Sans"/>
                <a:ea typeface="Albert Sans"/>
                <a:cs typeface="Albert Sans"/>
                <a:sym typeface="Albert Sans"/>
              </a:rPr>
              <a:t>LRU</a:t>
            </a:r>
            <a:endParaRPr b="1" sz="2200">
              <a:solidFill>
                <a:srgbClr val="FF0000"/>
              </a:solidFill>
              <a:latin typeface="Albert Sans"/>
              <a:ea typeface="Albert Sans"/>
              <a:cs typeface="Albert Sans"/>
              <a:sym typeface="Albert Sans"/>
            </a:endParaRPr>
          </a:p>
        </p:txBody>
      </p:sp>
      <p:sp>
        <p:nvSpPr>
          <p:cNvPr id="478" name="Google Shape;478;p59"/>
          <p:cNvSpPr txBox="1"/>
          <p:nvPr/>
        </p:nvSpPr>
        <p:spPr>
          <a:xfrm>
            <a:off x="7610500" y="4546950"/>
            <a:ext cx="9804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0000"/>
                </a:solidFill>
                <a:latin typeface="Albert Sans"/>
                <a:ea typeface="Albert Sans"/>
                <a:cs typeface="Albert Sans"/>
                <a:sym typeface="Albert Sans"/>
              </a:rPr>
              <a:t>MRU</a:t>
            </a:r>
            <a:endParaRPr b="1" sz="2200">
              <a:solidFill>
                <a:srgbClr val="FF0000"/>
              </a:solidFill>
              <a:latin typeface="Albert Sans"/>
              <a:ea typeface="Albert Sans"/>
              <a:cs typeface="Albert Sans"/>
              <a:sym typeface="Albert Sans"/>
            </a:endParaRPr>
          </a:p>
        </p:txBody>
      </p:sp>
      <p:sp>
        <p:nvSpPr>
          <p:cNvPr id="479" name="Google Shape;479;p59"/>
          <p:cNvSpPr/>
          <p:nvPr/>
        </p:nvSpPr>
        <p:spPr>
          <a:xfrm>
            <a:off x="7692625" y="2835725"/>
            <a:ext cx="6789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a:ea typeface="Albert Sans"/>
                <a:cs typeface="Albert Sans"/>
                <a:sym typeface="Albert Sans"/>
              </a:rPr>
              <a:t>a1</a:t>
            </a:r>
            <a:endParaRPr>
              <a:latin typeface="Albert Sans"/>
              <a:ea typeface="Albert Sans"/>
              <a:cs typeface="Albert Sans"/>
              <a:sym typeface="Albert Sans"/>
            </a:endParaRPr>
          </a:p>
        </p:txBody>
      </p:sp>
      <p:sp>
        <p:nvSpPr>
          <p:cNvPr id="480" name="Google Shape;480;p59"/>
          <p:cNvSpPr/>
          <p:nvPr/>
        </p:nvSpPr>
        <p:spPr>
          <a:xfrm>
            <a:off x="7685038" y="4311675"/>
            <a:ext cx="6789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a:ea typeface="Albert Sans"/>
                <a:cs typeface="Albert Sans"/>
                <a:sym typeface="Albert Sans"/>
              </a:rPr>
              <a:t>an</a:t>
            </a:r>
            <a:endParaRPr>
              <a:latin typeface="Albert Sans"/>
              <a:ea typeface="Albert Sans"/>
              <a:cs typeface="Albert Sans"/>
              <a:sym typeface="Albert Sans"/>
            </a:endParaRPr>
          </a:p>
        </p:txBody>
      </p:sp>
      <p:sp>
        <p:nvSpPr>
          <p:cNvPr id="481" name="Google Shape;481;p59"/>
          <p:cNvSpPr txBox="1"/>
          <p:nvPr/>
        </p:nvSpPr>
        <p:spPr>
          <a:xfrm>
            <a:off x="7915225" y="2946525"/>
            <a:ext cx="233700" cy="10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Albert Sans"/>
                <a:ea typeface="Albert Sans"/>
                <a:cs typeface="Albert Sans"/>
                <a:sym typeface="Albert Sans"/>
              </a:rPr>
              <a:t>.</a:t>
            </a:r>
            <a:endParaRPr b="1" sz="19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900">
                <a:solidFill>
                  <a:schemeClr val="dk1"/>
                </a:solidFill>
                <a:latin typeface="Albert Sans"/>
                <a:ea typeface="Albert Sans"/>
                <a:cs typeface="Albert Sans"/>
                <a:sym typeface="Albert Sans"/>
              </a:rPr>
              <a:t>.</a:t>
            </a:r>
            <a:endParaRPr b="1" sz="19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900">
                <a:solidFill>
                  <a:schemeClr val="dk1"/>
                </a:solidFill>
                <a:latin typeface="Albert Sans"/>
                <a:ea typeface="Albert Sans"/>
                <a:cs typeface="Albert Sans"/>
                <a:sym typeface="Albert Sans"/>
              </a:rPr>
              <a:t> ..</a:t>
            </a:r>
            <a:endParaRPr b="1" sz="1900">
              <a:solidFill>
                <a:schemeClr val="dk1"/>
              </a:solidFill>
              <a:latin typeface="Albert Sans"/>
              <a:ea typeface="Albert Sans"/>
              <a:cs typeface="Albert Sans"/>
              <a:sym typeface="Albert Sans"/>
            </a:endParaRPr>
          </a:p>
        </p:txBody>
      </p:sp>
      <p:sp>
        <p:nvSpPr>
          <p:cNvPr id="482" name="Google Shape;482;p59"/>
          <p:cNvSpPr txBox="1"/>
          <p:nvPr/>
        </p:nvSpPr>
        <p:spPr>
          <a:xfrm>
            <a:off x="7915250" y="2683325"/>
            <a:ext cx="233700" cy="10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Albert Sans"/>
                <a:ea typeface="Albert Sans"/>
                <a:cs typeface="Albert Sans"/>
                <a:sym typeface="Albert Sans"/>
              </a:rPr>
              <a:t>.</a:t>
            </a:r>
            <a:endParaRPr b="1" sz="19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900">
                <a:solidFill>
                  <a:schemeClr val="dk1"/>
                </a:solidFill>
                <a:latin typeface="Albert Sans"/>
                <a:ea typeface="Albert Sans"/>
                <a:cs typeface="Albert Sans"/>
                <a:sym typeface="Albert Sans"/>
              </a:rPr>
              <a:t>.</a:t>
            </a:r>
            <a:endParaRPr b="1" sz="19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900">
                <a:solidFill>
                  <a:schemeClr val="dk1"/>
                </a:solidFill>
                <a:latin typeface="Albert Sans"/>
                <a:ea typeface="Albert Sans"/>
                <a:cs typeface="Albert Sans"/>
                <a:sym typeface="Albert Sans"/>
              </a:rPr>
              <a:t> ..</a:t>
            </a:r>
            <a:endParaRPr b="1" sz="1900">
              <a:solidFill>
                <a:schemeClr val="dk1"/>
              </a:solidFill>
              <a:latin typeface="Albert Sans"/>
              <a:ea typeface="Albert Sans"/>
              <a:cs typeface="Albert Sans"/>
              <a:sym typeface="Albert Sans"/>
            </a:endParaRPr>
          </a:p>
        </p:txBody>
      </p:sp>
      <p:sp>
        <p:nvSpPr>
          <p:cNvPr id="483" name="Google Shape;483;p59"/>
          <p:cNvSpPr/>
          <p:nvPr/>
        </p:nvSpPr>
        <p:spPr>
          <a:xfrm>
            <a:off x="6498438" y="3574875"/>
            <a:ext cx="6789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lbert Sans"/>
                <a:ea typeface="Albert Sans"/>
                <a:cs typeface="Albert Sans"/>
                <a:sym typeface="Albert Sans"/>
              </a:rPr>
              <a:t>an</a:t>
            </a:r>
            <a:endParaRPr>
              <a:latin typeface="Albert Sans"/>
              <a:ea typeface="Albert Sans"/>
              <a:cs typeface="Albert Sans"/>
              <a:sym typeface="Alber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79"/>
                                        </p:tgtEl>
                                      </p:cBhvr>
                                    </p:animEffect>
                                    <p:set>
                                      <p:cBhvr>
                                        <p:cTn dur="1" fill="hold">
                                          <p:stCondLst>
                                            <p:cond delay="1000"/>
                                          </p:stCondLst>
                                        </p:cTn>
                                        <p:tgtEl>
                                          <p:spTgt spid="479"/>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0"/>
                                          </p:stCondLst>
                                        </p:cTn>
                                        <p:tgtEl>
                                          <p:spTgt spid="48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0"/>
                                          </p:stCondLst>
                                        </p:cTn>
                                        <p:tgtEl>
                                          <p:spTgt spid="48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p:nvPr/>
        </p:nvSpPr>
        <p:spPr>
          <a:xfrm>
            <a:off x="6969275" y="1289375"/>
            <a:ext cx="1088700" cy="1088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3"/>
          <p:cNvSpPr txBox="1"/>
          <p:nvPr>
            <p:ph idx="2" type="title"/>
          </p:nvPr>
        </p:nvSpPr>
        <p:spPr>
          <a:xfrm>
            <a:off x="6786275" y="1412825"/>
            <a:ext cx="1454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sp>
        <p:nvSpPr>
          <p:cNvPr id="223" name="Google Shape;223;p33"/>
          <p:cNvSpPr txBox="1"/>
          <p:nvPr/>
        </p:nvSpPr>
        <p:spPr>
          <a:xfrm>
            <a:off x="8362950" y="-1304925"/>
            <a:ext cx="278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lbert Sans"/>
              <a:ea typeface="Albert Sans"/>
              <a:cs typeface="Albert Sans"/>
              <a:sym typeface="Albert Sans"/>
            </a:endParaRPr>
          </a:p>
        </p:txBody>
      </p:sp>
      <p:pic>
        <p:nvPicPr>
          <p:cNvPr id="224" name="Google Shape;224;p33"/>
          <p:cNvPicPr preferRelativeResize="0"/>
          <p:nvPr/>
        </p:nvPicPr>
        <p:blipFill rotWithShape="1">
          <a:blip r:embed="rId3">
            <a:alphaModFix/>
          </a:blip>
          <a:srcRect b="47262" l="0" r="0" t="0"/>
          <a:stretch/>
        </p:blipFill>
        <p:spPr>
          <a:xfrm rot="10800000">
            <a:off x="2034501" y="-22325"/>
            <a:ext cx="4847849" cy="2368550"/>
          </a:xfrm>
          <a:prstGeom prst="rect">
            <a:avLst/>
          </a:prstGeom>
          <a:noFill/>
          <a:ln>
            <a:noFill/>
          </a:ln>
        </p:spPr>
      </p:pic>
      <p:pic>
        <p:nvPicPr>
          <p:cNvPr id="225" name="Google Shape;225;p33"/>
          <p:cNvPicPr preferRelativeResize="0"/>
          <p:nvPr/>
        </p:nvPicPr>
        <p:blipFill rotWithShape="1">
          <a:blip r:embed="rId4">
            <a:alphaModFix/>
          </a:blip>
          <a:srcRect b="24907" l="35081" r="0" t="0"/>
          <a:stretch/>
        </p:blipFill>
        <p:spPr>
          <a:xfrm flipH="1" rot="5400000">
            <a:off x="381838" y="1882313"/>
            <a:ext cx="2869824" cy="3633500"/>
          </a:xfrm>
          <a:prstGeom prst="rect">
            <a:avLst/>
          </a:prstGeom>
          <a:noFill/>
          <a:ln>
            <a:noFill/>
          </a:ln>
        </p:spPr>
      </p:pic>
      <p:sp>
        <p:nvSpPr>
          <p:cNvPr id="226" name="Google Shape;226;p33"/>
          <p:cNvSpPr txBox="1"/>
          <p:nvPr>
            <p:ph type="title"/>
          </p:nvPr>
        </p:nvSpPr>
        <p:spPr>
          <a:xfrm>
            <a:off x="3045324" y="2456975"/>
            <a:ext cx="5195400" cy="841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R</a:t>
            </a:r>
            <a:r>
              <a:rPr lang="en"/>
              <a:t>ound-Robin</a:t>
            </a:r>
            <a:endParaRPr/>
          </a:p>
        </p:txBody>
      </p:sp>
      <p:pic>
        <p:nvPicPr>
          <p:cNvPr id="227" name="Google Shape;227;p33"/>
          <p:cNvPicPr preferRelativeResize="0"/>
          <p:nvPr/>
        </p:nvPicPr>
        <p:blipFill rotWithShape="1">
          <a:blip r:embed="rId5">
            <a:alphaModFix/>
          </a:blip>
          <a:srcRect b="0" l="0" r="0" t="0"/>
          <a:stretch/>
        </p:blipFill>
        <p:spPr>
          <a:xfrm>
            <a:off x="7386014" y="0"/>
            <a:ext cx="1757986" cy="895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EBEBE"/>
            </a:gs>
          </a:gsLst>
          <a:path path="circle">
            <a:fillToRect b="50%" l="50%" r="50%" t="50%"/>
          </a:path>
          <a:tileRect/>
        </a:gradFill>
      </p:bgPr>
    </p:bg>
    <p:spTree>
      <p:nvGrpSpPr>
        <p:cNvPr id="487" name="Shape 487"/>
        <p:cNvGrpSpPr/>
        <p:nvPr/>
      </p:nvGrpSpPr>
      <p:grpSpPr>
        <a:xfrm>
          <a:off x="0" y="0"/>
          <a:ext cx="0" cy="0"/>
          <a:chOff x="0" y="0"/>
          <a:chExt cx="0" cy="0"/>
        </a:xfrm>
      </p:grpSpPr>
      <p:sp>
        <p:nvSpPr>
          <p:cNvPr id="488" name="Google Shape;488;p60"/>
          <p:cNvSpPr txBox="1"/>
          <p:nvPr>
            <p:ph type="title"/>
          </p:nvPr>
        </p:nvSpPr>
        <p:spPr>
          <a:xfrm>
            <a:off x="0" y="0"/>
            <a:ext cx="593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3000">
                <a:latin typeface="Comic Sans MS"/>
                <a:ea typeface="Comic Sans MS"/>
                <a:cs typeface="Comic Sans MS"/>
                <a:sym typeface="Comic Sans MS"/>
              </a:rPr>
              <a:t>Example for LRU</a:t>
            </a:r>
            <a:endParaRPr sz="3000">
              <a:latin typeface="Comic Sans MS"/>
              <a:ea typeface="Comic Sans MS"/>
              <a:cs typeface="Comic Sans MS"/>
              <a:sym typeface="Comic Sans MS"/>
            </a:endParaRPr>
          </a:p>
        </p:txBody>
      </p:sp>
      <p:pic>
        <p:nvPicPr>
          <p:cNvPr id="489" name="Google Shape;489;p60"/>
          <p:cNvPicPr preferRelativeResize="0"/>
          <p:nvPr/>
        </p:nvPicPr>
        <p:blipFill>
          <a:blip r:embed="rId3">
            <a:alphaModFix/>
          </a:blip>
          <a:stretch>
            <a:fillRect/>
          </a:stretch>
        </p:blipFill>
        <p:spPr>
          <a:xfrm>
            <a:off x="1242100" y="704825"/>
            <a:ext cx="7695550" cy="1048200"/>
          </a:xfrm>
          <a:prstGeom prst="rect">
            <a:avLst/>
          </a:prstGeom>
          <a:noFill/>
          <a:ln>
            <a:noFill/>
          </a:ln>
        </p:spPr>
      </p:pic>
      <p:pic>
        <p:nvPicPr>
          <p:cNvPr id="490" name="Google Shape;490;p60"/>
          <p:cNvPicPr preferRelativeResize="0"/>
          <p:nvPr/>
        </p:nvPicPr>
        <p:blipFill rotWithShape="1">
          <a:blip r:embed="rId4">
            <a:alphaModFix/>
          </a:blip>
          <a:srcRect b="0" l="0" r="0" t="1874"/>
          <a:stretch/>
        </p:blipFill>
        <p:spPr>
          <a:xfrm>
            <a:off x="659925" y="2002775"/>
            <a:ext cx="582175" cy="2625150"/>
          </a:xfrm>
          <a:prstGeom prst="rect">
            <a:avLst/>
          </a:prstGeom>
          <a:noFill/>
          <a:ln>
            <a:noFill/>
          </a:ln>
        </p:spPr>
      </p:pic>
      <p:pic>
        <p:nvPicPr>
          <p:cNvPr id="491" name="Google Shape;491;p60"/>
          <p:cNvPicPr preferRelativeResize="0"/>
          <p:nvPr/>
        </p:nvPicPr>
        <p:blipFill>
          <a:blip r:embed="rId5">
            <a:alphaModFix/>
          </a:blip>
          <a:stretch>
            <a:fillRect/>
          </a:stretch>
        </p:blipFill>
        <p:spPr>
          <a:xfrm>
            <a:off x="1412600" y="2028850"/>
            <a:ext cx="582175" cy="2585950"/>
          </a:xfrm>
          <a:prstGeom prst="rect">
            <a:avLst/>
          </a:prstGeom>
          <a:noFill/>
          <a:ln>
            <a:noFill/>
          </a:ln>
        </p:spPr>
      </p:pic>
      <p:pic>
        <p:nvPicPr>
          <p:cNvPr id="492" name="Google Shape;492;p60"/>
          <p:cNvPicPr preferRelativeResize="0"/>
          <p:nvPr/>
        </p:nvPicPr>
        <p:blipFill rotWithShape="1">
          <a:blip r:embed="rId6">
            <a:alphaModFix/>
          </a:blip>
          <a:srcRect b="-2630" l="0" r="0" t="2630"/>
          <a:stretch/>
        </p:blipFill>
        <p:spPr>
          <a:xfrm>
            <a:off x="2089075" y="2028850"/>
            <a:ext cx="582175" cy="2675233"/>
          </a:xfrm>
          <a:prstGeom prst="rect">
            <a:avLst/>
          </a:prstGeom>
          <a:noFill/>
          <a:ln>
            <a:noFill/>
          </a:ln>
        </p:spPr>
      </p:pic>
      <p:pic>
        <p:nvPicPr>
          <p:cNvPr id="493" name="Google Shape;493;p60"/>
          <p:cNvPicPr preferRelativeResize="0"/>
          <p:nvPr/>
        </p:nvPicPr>
        <p:blipFill>
          <a:blip r:embed="rId7">
            <a:alphaModFix/>
          </a:blip>
          <a:stretch>
            <a:fillRect/>
          </a:stretch>
        </p:blipFill>
        <p:spPr>
          <a:xfrm>
            <a:off x="2841750" y="2028850"/>
            <a:ext cx="535275" cy="2542550"/>
          </a:xfrm>
          <a:prstGeom prst="rect">
            <a:avLst/>
          </a:prstGeom>
          <a:noFill/>
          <a:ln>
            <a:noFill/>
          </a:ln>
        </p:spPr>
      </p:pic>
      <p:pic>
        <p:nvPicPr>
          <p:cNvPr id="494" name="Google Shape;494;p60"/>
          <p:cNvPicPr preferRelativeResize="0"/>
          <p:nvPr/>
        </p:nvPicPr>
        <p:blipFill>
          <a:blip r:embed="rId8">
            <a:alphaModFix/>
          </a:blip>
          <a:stretch>
            <a:fillRect/>
          </a:stretch>
        </p:blipFill>
        <p:spPr>
          <a:xfrm>
            <a:off x="3594425" y="2028850"/>
            <a:ext cx="582175" cy="2558854"/>
          </a:xfrm>
          <a:prstGeom prst="rect">
            <a:avLst/>
          </a:prstGeom>
          <a:noFill/>
          <a:ln>
            <a:noFill/>
          </a:ln>
        </p:spPr>
      </p:pic>
      <p:pic>
        <p:nvPicPr>
          <p:cNvPr id="495" name="Google Shape;495;p60"/>
          <p:cNvPicPr preferRelativeResize="0"/>
          <p:nvPr/>
        </p:nvPicPr>
        <p:blipFill>
          <a:blip r:embed="rId9">
            <a:alphaModFix/>
          </a:blip>
          <a:stretch>
            <a:fillRect/>
          </a:stretch>
        </p:blipFill>
        <p:spPr>
          <a:xfrm>
            <a:off x="4394000" y="2031725"/>
            <a:ext cx="535275" cy="2542550"/>
          </a:xfrm>
          <a:prstGeom prst="rect">
            <a:avLst/>
          </a:prstGeom>
          <a:noFill/>
          <a:ln>
            <a:noFill/>
          </a:ln>
        </p:spPr>
      </p:pic>
      <p:pic>
        <p:nvPicPr>
          <p:cNvPr id="496" name="Google Shape;496;p60"/>
          <p:cNvPicPr preferRelativeResize="0"/>
          <p:nvPr/>
        </p:nvPicPr>
        <p:blipFill>
          <a:blip r:embed="rId10">
            <a:alphaModFix/>
          </a:blip>
          <a:stretch>
            <a:fillRect/>
          </a:stretch>
        </p:blipFill>
        <p:spPr>
          <a:xfrm>
            <a:off x="5186650" y="2031725"/>
            <a:ext cx="582175" cy="2513938"/>
          </a:xfrm>
          <a:prstGeom prst="rect">
            <a:avLst/>
          </a:prstGeom>
          <a:noFill/>
          <a:ln>
            <a:noFill/>
          </a:ln>
        </p:spPr>
      </p:pic>
      <p:pic>
        <p:nvPicPr>
          <p:cNvPr id="497" name="Google Shape;497;p60"/>
          <p:cNvPicPr preferRelativeResize="0"/>
          <p:nvPr/>
        </p:nvPicPr>
        <p:blipFill>
          <a:blip r:embed="rId11">
            <a:alphaModFix/>
          </a:blip>
          <a:stretch>
            <a:fillRect/>
          </a:stretch>
        </p:blipFill>
        <p:spPr>
          <a:xfrm>
            <a:off x="5935200" y="2031725"/>
            <a:ext cx="582175" cy="2513950"/>
          </a:xfrm>
          <a:prstGeom prst="rect">
            <a:avLst/>
          </a:prstGeom>
          <a:noFill/>
          <a:ln>
            <a:noFill/>
          </a:ln>
        </p:spPr>
      </p:pic>
      <p:pic>
        <p:nvPicPr>
          <p:cNvPr id="498" name="Google Shape;498;p60"/>
          <p:cNvPicPr preferRelativeResize="0"/>
          <p:nvPr/>
        </p:nvPicPr>
        <p:blipFill>
          <a:blip r:embed="rId12">
            <a:alphaModFix/>
          </a:blip>
          <a:stretch>
            <a:fillRect/>
          </a:stretch>
        </p:blipFill>
        <p:spPr>
          <a:xfrm>
            <a:off x="6683750" y="2031725"/>
            <a:ext cx="535275" cy="2489029"/>
          </a:xfrm>
          <a:prstGeom prst="rect">
            <a:avLst/>
          </a:prstGeom>
          <a:noFill/>
          <a:ln>
            <a:noFill/>
          </a:ln>
        </p:spPr>
      </p:pic>
      <p:pic>
        <p:nvPicPr>
          <p:cNvPr id="499" name="Google Shape;499;p60"/>
          <p:cNvPicPr preferRelativeResize="0"/>
          <p:nvPr/>
        </p:nvPicPr>
        <p:blipFill>
          <a:blip r:embed="rId13">
            <a:alphaModFix/>
          </a:blip>
          <a:stretch>
            <a:fillRect/>
          </a:stretch>
        </p:blipFill>
        <p:spPr>
          <a:xfrm>
            <a:off x="7461600" y="2031725"/>
            <a:ext cx="535275" cy="2441343"/>
          </a:xfrm>
          <a:prstGeom prst="rect">
            <a:avLst/>
          </a:prstGeom>
          <a:noFill/>
          <a:ln>
            <a:noFill/>
          </a:ln>
        </p:spPr>
      </p:pic>
      <p:pic>
        <p:nvPicPr>
          <p:cNvPr id="500" name="Google Shape;500;p60"/>
          <p:cNvPicPr preferRelativeResize="0"/>
          <p:nvPr/>
        </p:nvPicPr>
        <p:blipFill>
          <a:blip r:embed="rId14">
            <a:alphaModFix/>
          </a:blip>
          <a:stretch>
            <a:fillRect/>
          </a:stretch>
        </p:blipFill>
        <p:spPr>
          <a:xfrm>
            <a:off x="8181200" y="2031725"/>
            <a:ext cx="582175" cy="2441350"/>
          </a:xfrm>
          <a:prstGeom prst="rect">
            <a:avLst/>
          </a:prstGeom>
          <a:noFill/>
          <a:ln>
            <a:noFill/>
          </a:ln>
        </p:spPr>
      </p:pic>
      <p:sp>
        <p:nvSpPr>
          <p:cNvPr id="501" name="Google Shape;501;p60"/>
          <p:cNvSpPr txBox="1"/>
          <p:nvPr/>
        </p:nvSpPr>
        <p:spPr>
          <a:xfrm>
            <a:off x="234425" y="2224825"/>
            <a:ext cx="3312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6"/>
                </a:solidFill>
                <a:latin typeface="Albert Sans"/>
                <a:ea typeface="Albert Sans"/>
                <a:cs typeface="Albert Sans"/>
                <a:sym typeface="Albert Sans"/>
              </a:rPr>
              <a:t>0</a:t>
            </a:r>
            <a:endParaRPr b="1" sz="2400">
              <a:solidFill>
                <a:schemeClr val="accent6"/>
              </a:solidFill>
              <a:latin typeface="Albert Sans"/>
              <a:ea typeface="Albert Sans"/>
              <a:cs typeface="Albert Sans"/>
              <a:sym typeface="Albert Sans"/>
            </a:endParaRPr>
          </a:p>
        </p:txBody>
      </p:sp>
      <p:sp>
        <p:nvSpPr>
          <p:cNvPr id="502" name="Google Shape;502;p60"/>
          <p:cNvSpPr txBox="1"/>
          <p:nvPr/>
        </p:nvSpPr>
        <p:spPr>
          <a:xfrm>
            <a:off x="234425" y="3823700"/>
            <a:ext cx="3312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6"/>
                </a:solidFill>
                <a:latin typeface="Albert Sans"/>
                <a:ea typeface="Albert Sans"/>
                <a:cs typeface="Albert Sans"/>
                <a:sym typeface="Albert Sans"/>
              </a:rPr>
              <a:t>2</a:t>
            </a:r>
            <a:endParaRPr b="1" sz="2400">
              <a:solidFill>
                <a:schemeClr val="accent6"/>
              </a:solidFill>
              <a:latin typeface="Albert Sans"/>
              <a:ea typeface="Albert Sans"/>
              <a:cs typeface="Albert Sans"/>
              <a:sym typeface="Albert Sans"/>
            </a:endParaRPr>
          </a:p>
        </p:txBody>
      </p:sp>
      <p:sp>
        <p:nvSpPr>
          <p:cNvPr id="503" name="Google Shape;503;p60"/>
          <p:cNvSpPr txBox="1"/>
          <p:nvPr/>
        </p:nvSpPr>
        <p:spPr>
          <a:xfrm>
            <a:off x="234425" y="3071563"/>
            <a:ext cx="3312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6"/>
                </a:solidFill>
                <a:latin typeface="Albert Sans"/>
                <a:ea typeface="Albert Sans"/>
                <a:cs typeface="Albert Sans"/>
                <a:sym typeface="Albert Sans"/>
              </a:rPr>
              <a:t>1</a:t>
            </a:r>
            <a:endParaRPr b="1" sz="2400">
              <a:solidFill>
                <a:schemeClr val="accent6"/>
              </a:solidFill>
              <a:latin typeface="Albert Sans"/>
              <a:ea typeface="Albert Sans"/>
              <a:cs typeface="Albert Sans"/>
              <a:sym typeface="Albert Sans"/>
            </a:endParaRPr>
          </a:p>
        </p:txBody>
      </p:sp>
      <p:sp>
        <p:nvSpPr>
          <p:cNvPr id="504" name="Google Shape;504;p60"/>
          <p:cNvSpPr txBox="1"/>
          <p:nvPr/>
        </p:nvSpPr>
        <p:spPr>
          <a:xfrm>
            <a:off x="437200" y="1509925"/>
            <a:ext cx="8049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latin typeface="Albert Sans"/>
                <a:ea typeface="Albert Sans"/>
                <a:cs typeface="Albert Sans"/>
                <a:sym typeface="Albert Sans"/>
              </a:rPr>
              <a:t>LRU</a:t>
            </a:r>
            <a:endParaRPr b="1" sz="2400">
              <a:solidFill>
                <a:srgbClr val="FF0000"/>
              </a:solidFill>
              <a:latin typeface="Albert Sans"/>
              <a:ea typeface="Albert Sans"/>
              <a:cs typeface="Albert Sans"/>
              <a:sym typeface="Albert Sans"/>
            </a:endParaRPr>
          </a:p>
        </p:txBody>
      </p:sp>
      <p:sp>
        <p:nvSpPr>
          <p:cNvPr id="505" name="Google Shape;505;p60"/>
          <p:cNvSpPr txBox="1"/>
          <p:nvPr/>
        </p:nvSpPr>
        <p:spPr>
          <a:xfrm>
            <a:off x="325600" y="4575825"/>
            <a:ext cx="9165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latin typeface="Albert Sans"/>
                <a:ea typeface="Albert Sans"/>
                <a:cs typeface="Albert Sans"/>
                <a:sym typeface="Albert Sans"/>
              </a:rPr>
              <a:t>M</a:t>
            </a:r>
            <a:r>
              <a:rPr b="1" lang="en" sz="2400">
                <a:solidFill>
                  <a:srgbClr val="FF0000"/>
                </a:solidFill>
                <a:latin typeface="Albert Sans"/>
                <a:ea typeface="Albert Sans"/>
                <a:cs typeface="Albert Sans"/>
                <a:sym typeface="Albert Sans"/>
              </a:rPr>
              <a:t>RU</a:t>
            </a:r>
            <a:endParaRPr b="1" sz="2400">
              <a:solidFill>
                <a:srgbClr val="FF0000"/>
              </a:solidFill>
              <a:latin typeface="Albert Sans"/>
              <a:ea typeface="Albert Sans"/>
              <a:cs typeface="Albert Sans"/>
              <a:sym typeface="Alber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1"/>
          <p:cNvSpPr/>
          <p:nvPr/>
        </p:nvSpPr>
        <p:spPr>
          <a:xfrm>
            <a:off x="6969275" y="1289375"/>
            <a:ext cx="1088700" cy="1088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1"/>
          <p:cNvSpPr txBox="1"/>
          <p:nvPr>
            <p:ph idx="2" type="title"/>
          </p:nvPr>
        </p:nvSpPr>
        <p:spPr>
          <a:xfrm>
            <a:off x="6786275" y="1412825"/>
            <a:ext cx="1454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sp>
        <p:nvSpPr>
          <p:cNvPr id="512" name="Google Shape;512;p61"/>
          <p:cNvSpPr txBox="1"/>
          <p:nvPr/>
        </p:nvSpPr>
        <p:spPr>
          <a:xfrm>
            <a:off x="8362950" y="-1304925"/>
            <a:ext cx="278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lbert Sans"/>
              <a:ea typeface="Albert Sans"/>
              <a:cs typeface="Albert Sans"/>
              <a:sym typeface="Albert Sans"/>
            </a:endParaRPr>
          </a:p>
        </p:txBody>
      </p:sp>
      <p:pic>
        <p:nvPicPr>
          <p:cNvPr id="513" name="Google Shape;513;p61"/>
          <p:cNvPicPr preferRelativeResize="0"/>
          <p:nvPr/>
        </p:nvPicPr>
        <p:blipFill rotWithShape="1">
          <a:blip r:embed="rId3">
            <a:alphaModFix/>
          </a:blip>
          <a:srcRect b="47262" l="0" r="0" t="0"/>
          <a:stretch/>
        </p:blipFill>
        <p:spPr>
          <a:xfrm rot="10800000">
            <a:off x="2034501" y="-22325"/>
            <a:ext cx="4847849" cy="2368550"/>
          </a:xfrm>
          <a:prstGeom prst="rect">
            <a:avLst/>
          </a:prstGeom>
          <a:noFill/>
          <a:ln>
            <a:noFill/>
          </a:ln>
        </p:spPr>
      </p:pic>
      <p:sp>
        <p:nvSpPr>
          <p:cNvPr id="514" name="Google Shape;514;p61"/>
          <p:cNvSpPr txBox="1"/>
          <p:nvPr>
            <p:ph type="title"/>
          </p:nvPr>
        </p:nvSpPr>
        <p:spPr>
          <a:xfrm>
            <a:off x="1608375" y="895800"/>
            <a:ext cx="5964300" cy="23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Optimal Replacement Algorithm</a:t>
            </a:r>
            <a:endParaRPr/>
          </a:p>
        </p:txBody>
      </p:sp>
      <p:sp>
        <p:nvSpPr>
          <p:cNvPr id="515" name="Google Shape;515;p61"/>
          <p:cNvSpPr txBox="1"/>
          <p:nvPr>
            <p:ph idx="1" type="subTitle"/>
          </p:nvPr>
        </p:nvSpPr>
        <p:spPr>
          <a:xfrm>
            <a:off x="4680800" y="3591425"/>
            <a:ext cx="2535900" cy="481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t>Đỗ Quang Trung</a:t>
            </a:r>
            <a:endParaRPr/>
          </a:p>
        </p:txBody>
      </p:sp>
      <p:pic>
        <p:nvPicPr>
          <p:cNvPr id="516" name="Google Shape;516;p61"/>
          <p:cNvPicPr preferRelativeResize="0"/>
          <p:nvPr/>
        </p:nvPicPr>
        <p:blipFill rotWithShape="1">
          <a:blip r:embed="rId4">
            <a:alphaModFix/>
          </a:blip>
          <a:srcRect b="0" l="0" r="0" t="0"/>
          <a:stretch/>
        </p:blipFill>
        <p:spPr>
          <a:xfrm>
            <a:off x="7386014" y="0"/>
            <a:ext cx="1757986" cy="895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2"/>
          <p:cNvSpPr txBox="1"/>
          <p:nvPr>
            <p:ph idx="7" type="subTitle"/>
          </p:nvPr>
        </p:nvSpPr>
        <p:spPr>
          <a:xfrm>
            <a:off x="1310150" y="3475675"/>
            <a:ext cx="6193800" cy="1260600"/>
          </a:xfrm>
          <a:prstGeom prst="rect">
            <a:avLst/>
          </a:prstGeom>
          <a:noFill/>
          <a:ln>
            <a:noFill/>
          </a:ln>
        </p:spPr>
        <p:txBody>
          <a:bodyPr anchorCtr="0" anchor="b" bIns="91425" lIns="91425" spcFirstLastPara="1" rIns="91425" wrap="square" tIns="91425">
            <a:noAutofit/>
          </a:bodyPr>
          <a:lstStyle/>
          <a:p>
            <a:pPr indent="-361950" lvl="0" marL="457200" rtl="0" algn="l">
              <a:spcBef>
                <a:spcPts val="0"/>
              </a:spcBef>
              <a:spcAft>
                <a:spcPts val="0"/>
              </a:spcAft>
              <a:buSzPts val="2100"/>
              <a:buChar char="●"/>
            </a:pPr>
            <a:r>
              <a:rPr lang="en" sz="2100"/>
              <a:t>The basic idea of ​​ORA is to choose, based on information about future page usage, which pages to keep and which pages to replace.</a:t>
            </a:r>
            <a:endParaRPr sz="2100"/>
          </a:p>
          <a:p>
            <a:pPr indent="0" lvl="0" marL="0" rtl="0" algn="ctr">
              <a:lnSpc>
                <a:spcPct val="100000"/>
              </a:lnSpc>
              <a:spcBef>
                <a:spcPts val="0"/>
              </a:spcBef>
              <a:spcAft>
                <a:spcPts val="0"/>
              </a:spcAft>
              <a:buSzPts val="2400"/>
              <a:buNone/>
            </a:pPr>
            <a:r>
              <a:t/>
            </a:r>
            <a:endParaRPr/>
          </a:p>
        </p:txBody>
      </p:sp>
      <p:sp>
        <p:nvSpPr>
          <p:cNvPr id="522" name="Google Shape;522;p62"/>
          <p:cNvSpPr txBox="1"/>
          <p:nvPr>
            <p:ph idx="15" type="subTitle"/>
          </p:nvPr>
        </p:nvSpPr>
        <p:spPr>
          <a:xfrm>
            <a:off x="1401350" y="1267823"/>
            <a:ext cx="6251700" cy="1431900"/>
          </a:xfrm>
          <a:prstGeom prst="rect">
            <a:avLst/>
          </a:prstGeom>
          <a:noFill/>
          <a:ln>
            <a:noFill/>
          </a:ln>
        </p:spPr>
        <p:txBody>
          <a:bodyPr anchorCtr="0" anchor="b" bIns="91425" lIns="91425" spcFirstLastPara="1" rIns="91425" wrap="square" tIns="91425">
            <a:noAutofit/>
          </a:bodyPr>
          <a:lstStyle/>
          <a:p>
            <a:pPr indent="-361950" lvl="0" marL="457200" rtl="0" algn="l">
              <a:lnSpc>
                <a:spcPct val="100000"/>
              </a:lnSpc>
              <a:spcBef>
                <a:spcPts val="0"/>
              </a:spcBef>
              <a:spcAft>
                <a:spcPts val="0"/>
              </a:spcAft>
              <a:buSzPts val="2100"/>
              <a:buChar char="●"/>
            </a:pPr>
            <a:r>
              <a:rPr lang="en" sz="2100"/>
              <a:t>Is a memory management algorithm whose main goal is to replace pages that are evicted from memory in such a way that the page will not be used for the longest time to come.</a:t>
            </a:r>
            <a:endParaRPr sz="2100"/>
          </a:p>
        </p:txBody>
      </p:sp>
      <p:sp>
        <p:nvSpPr>
          <p:cNvPr id="523" name="Google Shape;523;p62"/>
          <p:cNvSpPr txBox="1"/>
          <p:nvPr>
            <p:ph type="title"/>
          </p:nvPr>
        </p:nvSpPr>
        <p:spPr>
          <a:xfrm>
            <a:off x="317175" y="323100"/>
            <a:ext cx="547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ORA: Optimal replacement</a:t>
            </a:r>
            <a:endParaRPr/>
          </a:p>
        </p:txBody>
      </p:sp>
      <p:sp>
        <p:nvSpPr>
          <p:cNvPr id="524" name="Google Shape;524;p62"/>
          <p:cNvSpPr/>
          <p:nvPr/>
        </p:nvSpPr>
        <p:spPr>
          <a:xfrm>
            <a:off x="535850" y="1400288"/>
            <a:ext cx="692700" cy="692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2"/>
          <p:cNvSpPr/>
          <p:nvPr/>
        </p:nvSpPr>
        <p:spPr>
          <a:xfrm>
            <a:off x="683825" y="3759625"/>
            <a:ext cx="692700" cy="692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6" name="Google Shape;526;p62"/>
          <p:cNvGrpSpPr/>
          <p:nvPr/>
        </p:nvGrpSpPr>
        <p:grpSpPr>
          <a:xfrm>
            <a:off x="870820" y="3946903"/>
            <a:ext cx="318727" cy="318149"/>
            <a:chOff x="1492675" y="4992125"/>
            <a:chExt cx="481825" cy="481825"/>
          </a:xfrm>
        </p:grpSpPr>
        <p:sp>
          <p:nvSpPr>
            <p:cNvPr id="527" name="Google Shape;527;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28" name="Google Shape;528;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29" name="Google Shape;529;p62"/>
          <p:cNvGrpSpPr/>
          <p:nvPr/>
        </p:nvGrpSpPr>
        <p:grpSpPr>
          <a:xfrm>
            <a:off x="683826" y="1548501"/>
            <a:ext cx="396752" cy="396275"/>
            <a:chOff x="-25094250" y="3547050"/>
            <a:chExt cx="295400" cy="295375"/>
          </a:xfrm>
        </p:grpSpPr>
        <p:sp>
          <p:nvSpPr>
            <p:cNvPr id="530" name="Google Shape;530;p6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35" name="Google Shape;535;p62"/>
          <p:cNvPicPr preferRelativeResize="0"/>
          <p:nvPr/>
        </p:nvPicPr>
        <p:blipFill rotWithShape="1">
          <a:blip r:embed="rId3">
            <a:alphaModFix/>
          </a:blip>
          <a:srcRect b="0" l="0" r="0" t="0"/>
          <a:stretch/>
        </p:blipFill>
        <p:spPr>
          <a:xfrm>
            <a:off x="7386014" y="0"/>
            <a:ext cx="1757986" cy="89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1">
                                            <p:txEl>
                                              <p:pRg end="0" st="0"/>
                                            </p:txEl>
                                          </p:spTgt>
                                        </p:tgtEl>
                                        <p:attrNameLst>
                                          <p:attrName>style.visibility</p:attrName>
                                        </p:attrNameLst>
                                      </p:cBhvr>
                                      <p:to>
                                        <p:strVal val="visible"/>
                                      </p:to>
                                    </p:set>
                                    <p:animEffect filter="fade" transition="in">
                                      <p:cBhvr>
                                        <p:cTn dur="500"/>
                                        <p:tgtEl>
                                          <p:spTgt spid="5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1">
                                            <p:txEl>
                                              <p:pRg end="1" st="1"/>
                                            </p:txEl>
                                          </p:spTgt>
                                        </p:tgtEl>
                                        <p:attrNameLst>
                                          <p:attrName>style.visibility</p:attrName>
                                        </p:attrNameLst>
                                      </p:cBhvr>
                                      <p:to>
                                        <p:strVal val="visible"/>
                                      </p:to>
                                    </p:set>
                                    <p:animEffect filter="fade" transition="in">
                                      <p:cBhvr>
                                        <p:cTn dur="500"/>
                                        <p:tgtEl>
                                          <p:spTgt spid="5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22">
                                            <p:txEl>
                                              <p:pRg end="0" st="0"/>
                                            </p:txEl>
                                          </p:spTgt>
                                        </p:tgtEl>
                                        <p:attrNameLst>
                                          <p:attrName>style.visibility</p:attrName>
                                        </p:attrNameLst>
                                      </p:cBhvr>
                                      <p:to>
                                        <p:strVal val="visible"/>
                                      </p:to>
                                    </p:set>
                                    <p:animEffect filter="fade" transition="in">
                                      <p:cBhvr>
                                        <p:cTn dur="1000"/>
                                        <p:tgtEl>
                                          <p:spTgt spid="52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3"/>
          <p:cNvSpPr txBox="1"/>
          <p:nvPr>
            <p:ph type="title"/>
          </p:nvPr>
        </p:nvSpPr>
        <p:spPr>
          <a:xfrm>
            <a:off x="151950" y="276775"/>
            <a:ext cx="449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veat Medium"/>
                <a:ea typeface="Caveat Medium"/>
                <a:cs typeface="Caveat Medium"/>
                <a:sym typeface="Caveat Medium"/>
              </a:rPr>
              <a:t>Example for ORA</a:t>
            </a:r>
            <a:endParaRPr>
              <a:latin typeface="Caveat Medium"/>
              <a:ea typeface="Caveat Medium"/>
              <a:cs typeface="Caveat Medium"/>
              <a:sym typeface="Caveat Medium"/>
            </a:endParaRPr>
          </a:p>
        </p:txBody>
      </p:sp>
      <p:sp>
        <p:nvSpPr>
          <p:cNvPr id="541" name="Google Shape;541;p63"/>
          <p:cNvSpPr/>
          <p:nvPr>
            <p:ph idx="2" type="pic"/>
          </p:nvPr>
        </p:nvSpPr>
        <p:spPr>
          <a:xfrm>
            <a:off x="4915775" y="1095475"/>
            <a:ext cx="3513000" cy="3513000"/>
          </a:xfrm>
          <a:prstGeom prst="ellipse">
            <a:avLst/>
          </a:prstGeom>
        </p:spPr>
      </p:sp>
      <p:grpSp>
        <p:nvGrpSpPr>
          <p:cNvPr id="542" name="Google Shape;542;p63"/>
          <p:cNvGrpSpPr/>
          <p:nvPr/>
        </p:nvGrpSpPr>
        <p:grpSpPr>
          <a:xfrm>
            <a:off x="2997225" y="1165049"/>
            <a:ext cx="5702862" cy="3936998"/>
            <a:chOff x="4633437" y="1360457"/>
            <a:chExt cx="3651000" cy="2880660"/>
          </a:xfrm>
        </p:grpSpPr>
        <p:sp>
          <p:nvSpPr>
            <p:cNvPr id="543" name="Google Shape;543;p63"/>
            <p:cNvSpPr/>
            <p:nvPr/>
          </p:nvSpPr>
          <p:spPr>
            <a:xfrm>
              <a:off x="6067381" y="3720171"/>
              <a:ext cx="783000" cy="474900"/>
            </a:xfrm>
            <a:prstGeom prst="trapezoid">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3"/>
            <p:cNvSpPr/>
            <p:nvPr/>
          </p:nvSpPr>
          <p:spPr>
            <a:xfrm>
              <a:off x="4633437" y="1360457"/>
              <a:ext cx="3651000" cy="2528100"/>
            </a:xfrm>
            <a:prstGeom prst="roundRect">
              <a:avLst>
                <a:gd fmla="val 803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3"/>
            <p:cNvSpPr/>
            <p:nvPr/>
          </p:nvSpPr>
          <p:spPr>
            <a:xfrm>
              <a:off x="7920722" y="3571785"/>
              <a:ext cx="148200" cy="148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3"/>
            <p:cNvSpPr/>
            <p:nvPr/>
          </p:nvSpPr>
          <p:spPr>
            <a:xfrm>
              <a:off x="5935219" y="4167386"/>
              <a:ext cx="1047300" cy="45600"/>
            </a:xfrm>
            <a:prstGeom prst="trapezoid">
              <a:avLst>
                <a:gd fmla="val 300052"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3"/>
            <p:cNvSpPr/>
            <p:nvPr/>
          </p:nvSpPr>
          <p:spPr>
            <a:xfrm>
              <a:off x="5934048" y="4209317"/>
              <a:ext cx="1047300" cy="31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48" name="Google Shape;548;p63"/>
          <p:cNvPicPr preferRelativeResize="0"/>
          <p:nvPr/>
        </p:nvPicPr>
        <p:blipFill>
          <a:blip r:embed="rId3">
            <a:alphaModFix/>
          </a:blip>
          <a:stretch>
            <a:fillRect/>
          </a:stretch>
        </p:blipFill>
        <p:spPr>
          <a:xfrm>
            <a:off x="3070338" y="1357150"/>
            <a:ext cx="5556624" cy="3108826"/>
          </a:xfrm>
          <a:prstGeom prst="rect">
            <a:avLst/>
          </a:prstGeom>
          <a:noFill/>
          <a:ln>
            <a:noFill/>
          </a:ln>
        </p:spPr>
      </p:pic>
      <p:cxnSp>
        <p:nvCxnSpPr>
          <p:cNvPr id="549" name="Google Shape;549;p63"/>
          <p:cNvCxnSpPr/>
          <p:nvPr/>
        </p:nvCxnSpPr>
        <p:spPr>
          <a:xfrm rot="10800000">
            <a:off x="2375050" y="2181475"/>
            <a:ext cx="1859100" cy="227100"/>
          </a:xfrm>
          <a:prstGeom prst="straightConnector1">
            <a:avLst/>
          </a:prstGeom>
          <a:noFill/>
          <a:ln cap="flat" cmpd="sng" w="9525">
            <a:solidFill>
              <a:srgbClr val="FF0000"/>
            </a:solidFill>
            <a:prstDash val="solid"/>
            <a:round/>
            <a:headEnd len="med" w="med" type="none"/>
            <a:tailEnd len="med" w="med" type="triangle"/>
          </a:ln>
        </p:spPr>
      </p:cxnSp>
      <p:sp>
        <p:nvSpPr>
          <p:cNvPr id="550" name="Google Shape;550;p63"/>
          <p:cNvSpPr txBox="1"/>
          <p:nvPr>
            <p:ph type="title"/>
          </p:nvPr>
        </p:nvSpPr>
        <p:spPr>
          <a:xfrm>
            <a:off x="0" y="1810300"/>
            <a:ext cx="2764200" cy="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Cache with four lines: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0"/>
                                        </p:tgtEl>
                                        <p:attrNameLst>
                                          <p:attrName>style.visibility</p:attrName>
                                        </p:attrNameLst>
                                      </p:cBhvr>
                                      <p:to>
                                        <p:strVal val="visible"/>
                                      </p:to>
                                    </p:set>
                                    <p:anim calcmode="lin" valueType="num">
                                      <p:cBhvr additive="base">
                                        <p:cTn dur="1000"/>
                                        <p:tgtEl>
                                          <p:spTgt spid="5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txBox="1"/>
          <p:nvPr>
            <p:ph type="title"/>
          </p:nvPr>
        </p:nvSpPr>
        <p:spPr>
          <a:xfrm>
            <a:off x="151950" y="276775"/>
            <a:ext cx="449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for ORA</a:t>
            </a:r>
            <a:endParaRPr/>
          </a:p>
        </p:txBody>
      </p:sp>
      <p:sp>
        <p:nvSpPr>
          <p:cNvPr id="556" name="Google Shape;556;p64"/>
          <p:cNvSpPr/>
          <p:nvPr>
            <p:ph idx="2" type="pic"/>
          </p:nvPr>
        </p:nvSpPr>
        <p:spPr>
          <a:xfrm>
            <a:off x="4915775" y="1095475"/>
            <a:ext cx="3513000" cy="3513000"/>
          </a:xfrm>
          <a:prstGeom prst="ellipse">
            <a:avLst/>
          </a:prstGeom>
        </p:spPr>
      </p:sp>
      <p:grpSp>
        <p:nvGrpSpPr>
          <p:cNvPr id="557" name="Google Shape;557;p64"/>
          <p:cNvGrpSpPr/>
          <p:nvPr/>
        </p:nvGrpSpPr>
        <p:grpSpPr>
          <a:xfrm>
            <a:off x="2997225" y="1165049"/>
            <a:ext cx="5702862" cy="3936998"/>
            <a:chOff x="4633437" y="1360457"/>
            <a:chExt cx="3651000" cy="2880660"/>
          </a:xfrm>
        </p:grpSpPr>
        <p:sp>
          <p:nvSpPr>
            <p:cNvPr id="558" name="Google Shape;558;p64"/>
            <p:cNvSpPr/>
            <p:nvPr/>
          </p:nvSpPr>
          <p:spPr>
            <a:xfrm>
              <a:off x="6067381" y="3720171"/>
              <a:ext cx="783000" cy="474900"/>
            </a:xfrm>
            <a:prstGeom prst="trapezoid">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4"/>
            <p:cNvSpPr/>
            <p:nvPr/>
          </p:nvSpPr>
          <p:spPr>
            <a:xfrm>
              <a:off x="4633437" y="1360457"/>
              <a:ext cx="3651000" cy="2528100"/>
            </a:xfrm>
            <a:prstGeom prst="roundRect">
              <a:avLst>
                <a:gd fmla="val 803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4"/>
            <p:cNvSpPr/>
            <p:nvPr/>
          </p:nvSpPr>
          <p:spPr>
            <a:xfrm>
              <a:off x="7920722" y="3571785"/>
              <a:ext cx="148200" cy="148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4"/>
            <p:cNvSpPr/>
            <p:nvPr/>
          </p:nvSpPr>
          <p:spPr>
            <a:xfrm>
              <a:off x="5935219" y="4167386"/>
              <a:ext cx="1047300" cy="45600"/>
            </a:xfrm>
            <a:prstGeom prst="trapezoid">
              <a:avLst>
                <a:gd fmla="val 300052"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4"/>
            <p:cNvSpPr/>
            <p:nvPr/>
          </p:nvSpPr>
          <p:spPr>
            <a:xfrm>
              <a:off x="5934048" y="4209317"/>
              <a:ext cx="1047300" cy="31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3" name="Google Shape;563;p64"/>
          <p:cNvSpPr txBox="1"/>
          <p:nvPr>
            <p:ph type="title"/>
          </p:nvPr>
        </p:nvSpPr>
        <p:spPr>
          <a:xfrm>
            <a:off x="-47625" y="1732375"/>
            <a:ext cx="2764200" cy="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Fill the cache lines by FIFO with the first four block request</a:t>
            </a:r>
            <a:endParaRPr sz="2000"/>
          </a:p>
        </p:txBody>
      </p:sp>
      <p:pic>
        <p:nvPicPr>
          <p:cNvPr id="564" name="Google Shape;564;p64"/>
          <p:cNvPicPr preferRelativeResize="0"/>
          <p:nvPr/>
        </p:nvPicPr>
        <p:blipFill>
          <a:blip r:embed="rId3">
            <a:alphaModFix/>
          </a:blip>
          <a:stretch>
            <a:fillRect/>
          </a:stretch>
        </p:blipFill>
        <p:spPr>
          <a:xfrm>
            <a:off x="3263960" y="1582898"/>
            <a:ext cx="5302740" cy="2832100"/>
          </a:xfrm>
          <a:prstGeom prst="rect">
            <a:avLst/>
          </a:prstGeom>
          <a:noFill/>
          <a:ln>
            <a:noFill/>
          </a:ln>
        </p:spPr>
      </p:pic>
      <p:cxnSp>
        <p:nvCxnSpPr>
          <p:cNvPr id="565" name="Google Shape;565;p64"/>
          <p:cNvCxnSpPr>
            <a:stCxn id="566" idx="1"/>
          </p:cNvCxnSpPr>
          <p:nvPr/>
        </p:nvCxnSpPr>
        <p:spPr>
          <a:xfrm rot="10800000">
            <a:off x="2545075" y="2354550"/>
            <a:ext cx="1524000" cy="406200"/>
          </a:xfrm>
          <a:prstGeom prst="straightConnector1">
            <a:avLst/>
          </a:prstGeom>
          <a:noFill/>
          <a:ln cap="flat" cmpd="sng" w="9525">
            <a:solidFill>
              <a:srgbClr val="FF0000"/>
            </a:solidFill>
            <a:prstDash val="solid"/>
            <a:round/>
            <a:headEnd len="med" w="med" type="none"/>
            <a:tailEnd len="med" w="med" type="triangle"/>
          </a:ln>
        </p:spPr>
      </p:cxnSp>
      <p:sp>
        <p:nvSpPr>
          <p:cNvPr id="566" name="Google Shape;566;p64"/>
          <p:cNvSpPr txBox="1"/>
          <p:nvPr/>
        </p:nvSpPr>
        <p:spPr>
          <a:xfrm>
            <a:off x="4069075" y="2632200"/>
            <a:ext cx="6954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a:t>
            </a:r>
            <a:endParaRPr>
              <a:solidFill>
                <a:schemeClr val="dk1"/>
              </a:solidFill>
              <a:latin typeface="Albert Sans"/>
              <a:ea typeface="Albert Sans"/>
              <a:cs typeface="Albert Sans"/>
              <a:sym typeface="Albert Sans"/>
            </a:endParaRPr>
          </a:p>
        </p:txBody>
      </p:sp>
      <p:sp>
        <p:nvSpPr>
          <p:cNvPr id="567" name="Google Shape;567;p64"/>
          <p:cNvSpPr txBox="1"/>
          <p:nvPr/>
        </p:nvSpPr>
        <p:spPr>
          <a:xfrm>
            <a:off x="4069075" y="3005000"/>
            <a:ext cx="6954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3</a:t>
            </a:r>
            <a:endParaRPr>
              <a:solidFill>
                <a:schemeClr val="dk1"/>
              </a:solidFill>
              <a:latin typeface="Albert Sans"/>
              <a:ea typeface="Albert Sans"/>
              <a:cs typeface="Albert Sans"/>
              <a:sym typeface="Albert Sans"/>
            </a:endParaRPr>
          </a:p>
        </p:txBody>
      </p:sp>
      <p:sp>
        <p:nvSpPr>
          <p:cNvPr id="568" name="Google Shape;568;p64"/>
          <p:cNvSpPr txBox="1"/>
          <p:nvPr/>
        </p:nvSpPr>
        <p:spPr>
          <a:xfrm>
            <a:off x="4069075" y="3535675"/>
            <a:ext cx="6954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4</a:t>
            </a:r>
            <a:endParaRPr>
              <a:solidFill>
                <a:schemeClr val="dk1"/>
              </a:solidFill>
              <a:latin typeface="Albert Sans"/>
              <a:ea typeface="Albert Sans"/>
              <a:cs typeface="Albert Sans"/>
              <a:sym typeface="Albert Sans"/>
            </a:endParaRPr>
          </a:p>
        </p:txBody>
      </p:sp>
      <p:sp>
        <p:nvSpPr>
          <p:cNvPr id="569" name="Google Shape;569;p64"/>
          <p:cNvSpPr txBox="1"/>
          <p:nvPr/>
        </p:nvSpPr>
        <p:spPr>
          <a:xfrm>
            <a:off x="4069075" y="3954775"/>
            <a:ext cx="6954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7</a:t>
            </a:r>
            <a:endParaRPr>
              <a:solidFill>
                <a:schemeClr val="dk1"/>
              </a:solidFill>
              <a:latin typeface="Albert Sans"/>
              <a:ea typeface="Albert Sans"/>
              <a:cs typeface="Albert Sans"/>
              <a:sym typeface="Albert Sans"/>
            </a:endParaRPr>
          </a:p>
        </p:txBody>
      </p:sp>
      <p:cxnSp>
        <p:nvCxnSpPr>
          <p:cNvPr id="570" name="Google Shape;570;p64"/>
          <p:cNvCxnSpPr/>
          <p:nvPr/>
        </p:nvCxnSpPr>
        <p:spPr>
          <a:xfrm>
            <a:off x="6650350" y="2042150"/>
            <a:ext cx="5907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5"/>
          <p:cNvSpPr txBox="1"/>
          <p:nvPr>
            <p:ph type="title"/>
          </p:nvPr>
        </p:nvSpPr>
        <p:spPr>
          <a:xfrm>
            <a:off x="151950" y="276775"/>
            <a:ext cx="449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veat Medium"/>
                <a:ea typeface="Caveat Medium"/>
                <a:cs typeface="Caveat Medium"/>
                <a:sym typeface="Caveat Medium"/>
              </a:rPr>
              <a:t>Example for ORA</a:t>
            </a:r>
            <a:endParaRPr>
              <a:latin typeface="Caveat Medium"/>
              <a:ea typeface="Caveat Medium"/>
              <a:cs typeface="Caveat Medium"/>
              <a:sym typeface="Caveat Medium"/>
            </a:endParaRPr>
          </a:p>
        </p:txBody>
      </p:sp>
      <p:sp>
        <p:nvSpPr>
          <p:cNvPr id="576" name="Google Shape;576;p65"/>
          <p:cNvSpPr/>
          <p:nvPr>
            <p:ph idx="2" type="pic"/>
          </p:nvPr>
        </p:nvSpPr>
        <p:spPr>
          <a:xfrm>
            <a:off x="4915775" y="1095475"/>
            <a:ext cx="3513000" cy="3513000"/>
          </a:xfrm>
          <a:prstGeom prst="ellipse">
            <a:avLst/>
          </a:prstGeom>
        </p:spPr>
      </p:sp>
      <p:grpSp>
        <p:nvGrpSpPr>
          <p:cNvPr id="577" name="Google Shape;577;p65"/>
          <p:cNvGrpSpPr/>
          <p:nvPr/>
        </p:nvGrpSpPr>
        <p:grpSpPr>
          <a:xfrm>
            <a:off x="3044850" y="1145999"/>
            <a:ext cx="5702862" cy="3936998"/>
            <a:chOff x="4633437" y="1360457"/>
            <a:chExt cx="3651000" cy="2880660"/>
          </a:xfrm>
        </p:grpSpPr>
        <p:sp>
          <p:nvSpPr>
            <p:cNvPr id="578" name="Google Shape;578;p65"/>
            <p:cNvSpPr/>
            <p:nvPr/>
          </p:nvSpPr>
          <p:spPr>
            <a:xfrm>
              <a:off x="6067381" y="3720171"/>
              <a:ext cx="783000" cy="474900"/>
            </a:xfrm>
            <a:prstGeom prst="trapezoid">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5"/>
            <p:cNvSpPr/>
            <p:nvPr/>
          </p:nvSpPr>
          <p:spPr>
            <a:xfrm>
              <a:off x="4633437" y="1360457"/>
              <a:ext cx="3651000" cy="2528100"/>
            </a:xfrm>
            <a:prstGeom prst="roundRect">
              <a:avLst>
                <a:gd fmla="val 803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5"/>
            <p:cNvSpPr/>
            <p:nvPr/>
          </p:nvSpPr>
          <p:spPr>
            <a:xfrm>
              <a:off x="7920722" y="3571785"/>
              <a:ext cx="148200" cy="148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5"/>
            <p:cNvSpPr/>
            <p:nvPr/>
          </p:nvSpPr>
          <p:spPr>
            <a:xfrm>
              <a:off x="5935219" y="4167386"/>
              <a:ext cx="1047300" cy="45600"/>
            </a:xfrm>
            <a:prstGeom prst="trapezoid">
              <a:avLst>
                <a:gd fmla="val 300052"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5"/>
            <p:cNvSpPr/>
            <p:nvPr/>
          </p:nvSpPr>
          <p:spPr>
            <a:xfrm>
              <a:off x="5934048" y="4209317"/>
              <a:ext cx="1047300" cy="31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3" name="Google Shape;583;p65"/>
          <p:cNvSpPr txBox="1"/>
          <p:nvPr>
            <p:ph type="title"/>
          </p:nvPr>
        </p:nvSpPr>
        <p:spPr>
          <a:xfrm>
            <a:off x="-47625" y="1732375"/>
            <a:ext cx="2764200" cy="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Replace block 2 with block 6</a:t>
            </a:r>
            <a:endParaRPr sz="1800"/>
          </a:p>
        </p:txBody>
      </p:sp>
      <p:sp>
        <p:nvSpPr>
          <p:cNvPr id="584" name="Google Shape;584;p65"/>
          <p:cNvSpPr txBox="1"/>
          <p:nvPr>
            <p:ph type="title"/>
          </p:nvPr>
        </p:nvSpPr>
        <p:spPr>
          <a:xfrm>
            <a:off x="0" y="3506450"/>
            <a:ext cx="2764200" cy="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Blocks 3, 4, 7 are already in the cache line</a:t>
            </a:r>
            <a:endParaRPr sz="1700"/>
          </a:p>
        </p:txBody>
      </p:sp>
      <p:pic>
        <p:nvPicPr>
          <p:cNvPr id="585" name="Google Shape;585;p65"/>
          <p:cNvPicPr preferRelativeResize="0"/>
          <p:nvPr/>
        </p:nvPicPr>
        <p:blipFill>
          <a:blip r:embed="rId3">
            <a:alphaModFix/>
          </a:blip>
          <a:stretch>
            <a:fillRect/>
          </a:stretch>
        </p:blipFill>
        <p:spPr>
          <a:xfrm>
            <a:off x="3263960" y="1582898"/>
            <a:ext cx="5302740" cy="2832100"/>
          </a:xfrm>
          <a:prstGeom prst="rect">
            <a:avLst/>
          </a:prstGeom>
          <a:noFill/>
          <a:ln>
            <a:noFill/>
          </a:ln>
        </p:spPr>
      </p:pic>
      <p:cxnSp>
        <p:nvCxnSpPr>
          <p:cNvPr id="586" name="Google Shape;586;p65"/>
          <p:cNvCxnSpPr/>
          <p:nvPr/>
        </p:nvCxnSpPr>
        <p:spPr>
          <a:xfrm>
            <a:off x="7296150" y="2032625"/>
            <a:ext cx="1143000" cy="0"/>
          </a:xfrm>
          <a:prstGeom prst="straightConnector1">
            <a:avLst/>
          </a:prstGeom>
          <a:noFill/>
          <a:ln cap="flat" cmpd="sng" w="9525">
            <a:solidFill>
              <a:srgbClr val="FF0000"/>
            </a:solidFill>
            <a:prstDash val="solid"/>
            <a:round/>
            <a:headEnd len="med" w="med" type="none"/>
            <a:tailEnd len="med" w="med" type="none"/>
          </a:ln>
        </p:spPr>
      </p:cxnSp>
      <p:sp>
        <p:nvSpPr>
          <p:cNvPr id="587" name="Google Shape;587;p65"/>
          <p:cNvSpPr txBox="1"/>
          <p:nvPr/>
        </p:nvSpPr>
        <p:spPr>
          <a:xfrm>
            <a:off x="4171950" y="2613650"/>
            <a:ext cx="438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a:t>
            </a:r>
            <a:endParaRPr>
              <a:solidFill>
                <a:schemeClr val="dk1"/>
              </a:solidFill>
              <a:latin typeface="Albert Sans"/>
              <a:ea typeface="Albert Sans"/>
              <a:cs typeface="Albert Sans"/>
              <a:sym typeface="Albert Sans"/>
            </a:endParaRPr>
          </a:p>
        </p:txBody>
      </p:sp>
      <p:pic>
        <p:nvPicPr>
          <p:cNvPr id="588" name="Google Shape;588;p65"/>
          <p:cNvPicPr preferRelativeResize="0"/>
          <p:nvPr/>
        </p:nvPicPr>
        <p:blipFill>
          <a:blip r:embed="rId3">
            <a:alphaModFix/>
          </a:blip>
          <a:stretch>
            <a:fillRect/>
          </a:stretch>
        </p:blipFill>
        <p:spPr>
          <a:xfrm>
            <a:off x="3244900" y="1375400"/>
            <a:ext cx="5302749" cy="3039601"/>
          </a:xfrm>
          <a:prstGeom prst="rect">
            <a:avLst/>
          </a:prstGeom>
          <a:noFill/>
          <a:ln>
            <a:noFill/>
          </a:ln>
        </p:spPr>
      </p:pic>
      <p:sp>
        <p:nvSpPr>
          <p:cNvPr id="589" name="Google Shape;589;p65"/>
          <p:cNvSpPr txBox="1"/>
          <p:nvPr/>
        </p:nvSpPr>
        <p:spPr>
          <a:xfrm>
            <a:off x="4126225" y="2489825"/>
            <a:ext cx="438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590" name="Google Shape;590;p65"/>
          <p:cNvCxnSpPr/>
          <p:nvPr/>
        </p:nvCxnSpPr>
        <p:spPr>
          <a:xfrm rot="10800000">
            <a:off x="2602225" y="2421175"/>
            <a:ext cx="1524000" cy="162000"/>
          </a:xfrm>
          <a:prstGeom prst="straightConnector1">
            <a:avLst/>
          </a:prstGeom>
          <a:noFill/>
          <a:ln cap="flat" cmpd="sng" w="9525">
            <a:solidFill>
              <a:srgbClr val="FF0000"/>
            </a:solidFill>
            <a:prstDash val="solid"/>
            <a:round/>
            <a:headEnd len="med" w="med" type="none"/>
            <a:tailEnd len="med" w="med" type="triangle"/>
          </a:ln>
        </p:spPr>
      </p:cxnSp>
      <p:cxnSp>
        <p:nvCxnSpPr>
          <p:cNvPr id="591" name="Google Shape;591;p65"/>
          <p:cNvCxnSpPr>
            <a:stCxn id="592" idx="1"/>
          </p:cNvCxnSpPr>
          <p:nvPr/>
        </p:nvCxnSpPr>
        <p:spPr>
          <a:xfrm flipH="1">
            <a:off x="2602225" y="3132763"/>
            <a:ext cx="1524000" cy="583800"/>
          </a:xfrm>
          <a:prstGeom prst="straightConnector1">
            <a:avLst/>
          </a:prstGeom>
          <a:noFill/>
          <a:ln cap="flat" cmpd="sng" w="9525">
            <a:solidFill>
              <a:srgbClr val="FF0000"/>
            </a:solidFill>
            <a:prstDash val="solid"/>
            <a:round/>
            <a:headEnd len="med" w="med" type="none"/>
            <a:tailEnd len="med" w="med" type="triangle"/>
          </a:ln>
        </p:spPr>
      </p:cxnSp>
      <p:cxnSp>
        <p:nvCxnSpPr>
          <p:cNvPr id="593" name="Google Shape;593;p65"/>
          <p:cNvCxnSpPr>
            <a:stCxn id="594" idx="1"/>
          </p:cNvCxnSpPr>
          <p:nvPr/>
        </p:nvCxnSpPr>
        <p:spPr>
          <a:xfrm flipH="1">
            <a:off x="2602513" y="3642350"/>
            <a:ext cx="1523700" cy="177300"/>
          </a:xfrm>
          <a:prstGeom prst="straightConnector1">
            <a:avLst/>
          </a:prstGeom>
          <a:noFill/>
          <a:ln cap="flat" cmpd="sng" w="9525">
            <a:solidFill>
              <a:srgbClr val="FF0000"/>
            </a:solidFill>
            <a:prstDash val="solid"/>
            <a:round/>
            <a:headEnd len="med" w="med" type="none"/>
            <a:tailEnd len="med" w="med" type="triangle"/>
          </a:ln>
        </p:spPr>
      </p:cxnSp>
      <p:cxnSp>
        <p:nvCxnSpPr>
          <p:cNvPr id="595" name="Google Shape;595;p65"/>
          <p:cNvCxnSpPr>
            <a:stCxn id="596" idx="1"/>
          </p:cNvCxnSpPr>
          <p:nvPr/>
        </p:nvCxnSpPr>
        <p:spPr>
          <a:xfrm rot="10800000">
            <a:off x="2611813" y="3926225"/>
            <a:ext cx="1514400" cy="163800"/>
          </a:xfrm>
          <a:prstGeom prst="straightConnector1">
            <a:avLst/>
          </a:prstGeom>
          <a:noFill/>
          <a:ln cap="flat" cmpd="sng" w="9525">
            <a:solidFill>
              <a:srgbClr val="FF0000"/>
            </a:solidFill>
            <a:prstDash val="solid"/>
            <a:round/>
            <a:headEnd len="med" w="med" type="none"/>
            <a:tailEnd len="med" w="med" type="triangle"/>
          </a:ln>
        </p:spPr>
      </p:cxnSp>
      <p:sp>
        <p:nvSpPr>
          <p:cNvPr id="592" name="Google Shape;592;p65"/>
          <p:cNvSpPr txBox="1"/>
          <p:nvPr/>
        </p:nvSpPr>
        <p:spPr>
          <a:xfrm>
            <a:off x="4126225" y="2999413"/>
            <a:ext cx="438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3</a:t>
            </a:r>
            <a:endParaRPr>
              <a:solidFill>
                <a:schemeClr val="dk1"/>
              </a:solidFill>
              <a:latin typeface="Albert Sans"/>
              <a:ea typeface="Albert Sans"/>
              <a:cs typeface="Albert Sans"/>
              <a:sym typeface="Albert Sans"/>
            </a:endParaRPr>
          </a:p>
        </p:txBody>
      </p:sp>
      <p:sp>
        <p:nvSpPr>
          <p:cNvPr id="594" name="Google Shape;594;p65"/>
          <p:cNvSpPr txBox="1"/>
          <p:nvPr/>
        </p:nvSpPr>
        <p:spPr>
          <a:xfrm>
            <a:off x="4126213" y="3509000"/>
            <a:ext cx="438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4</a:t>
            </a:r>
            <a:endParaRPr>
              <a:solidFill>
                <a:schemeClr val="dk1"/>
              </a:solidFill>
              <a:latin typeface="Albert Sans"/>
              <a:ea typeface="Albert Sans"/>
              <a:cs typeface="Albert Sans"/>
              <a:sym typeface="Albert Sans"/>
            </a:endParaRPr>
          </a:p>
        </p:txBody>
      </p:sp>
      <p:sp>
        <p:nvSpPr>
          <p:cNvPr id="596" name="Google Shape;596;p65"/>
          <p:cNvSpPr txBox="1"/>
          <p:nvPr/>
        </p:nvSpPr>
        <p:spPr>
          <a:xfrm>
            <a:off x="4126213" y="3956675"/>
            <a:ext cx="438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7</a:t>
            </a:r>
            <a:endParaRPr>
              <a:solidFill>
                <a:schemeClr val="dk1"/>
              </a:solidFill>
              <a:latin typeface="Albert Sans"/>
              <a:ea typeface="Albert Sans"/>
              <a:cs typeface="Albert Sans"/>
              <a:sym typeface="Albert Sans"/>
            </a:endParaRPr>
          </a:p>
        </p:txBody>
      </p:sp>
      <p:sp>
        <p:nvSpPr>
          <p:cNvPr id="597" name="Google Shape;597;p65"/>
          <p:cNvSpPr txBox="1"/>
          <p:nvPr/>
        </p:nvSpPr>
        <p:spPr>
          <a:xfrm>
            <a:off x="4477475" y="2489825"/>
            <a:ext cx="438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598" name="Google Shape;598;p65"/>
          <p:cNvCxnSpPr/>
          <p:nvPr/>
        </p:nvCxnSpPr>
        <p:spPr>
          <a:xfrm flipH="1">
            <a:off x="6202750" y="1842125"/>
            <a:ext cx="1133400" cy="819300"/>
          </a:xfrm>
          <a:prstGeom prst="straightConnector1">
            <a:avLst/>
          </a:prstGeom>
          <a:noFill/>
          <a:ln cap="flat" cmpd="sng" w="9525">
            <a:solidFill>
              <a:srgbClr val="4C1130"/>
            </a:solidFill>
            <a:prstDash val="solid"/>
            <a:round/>
            <a:headEnd len="med" w="med" type="none"/>
            <a:tailEnd len="med" w="med" type="triangle"/>
          </a:ln>
        </p:spPr>
      </p:cxnSp>
      <p:cxnSp>
        <p:nvCxnSpPr>
          <p:cNvPr id="599" name="Google Shape;599;p65"/>
          <p:cNvCxnSpPr/>
          <p:nvPr/>
        </p:nvCxnSpPr>
        <p:spPr>
          <a:xfrm flipH="1" rot="10800000">
            <a:off x="7336150" y="1851575"/>
            <a:ext cx="1104900" cy="9600"/>
          </a:xfrm>
          <a:prstGeom prst="straightConnector1">
            <a:avLst/>
          </a:prstGeom>
          <a:noFill/>
          <a:ln cap="flat" cmpd="sng" w="9525">
            <a:solidFill>
              <a:srgbClr val="FF0000"/>
            </a:solidFill>
            <a:prstDash val="solid"/>
            <a:round/>
            <a:headEnd len="med" w="med" type="none"/>
            <a:tailEnd len="med" w="med" type="none"/>
          </a:ln>
        </p:spPr>
      </p:cxnSp>
      <p:sp>
        <p:nvSpPr>
          <p:cNvPr id="600" name="Google Shape;600;p65"/>
          <p:cNvSpPr txBox="1"/>
          <p:nvPr>
            <p:ph type="title"/>
          </p:nvPr>
        </p:nvSpPr>
        <p:spPr>
          <a:xfrm>
            <a:off x="6667500" y="2733200"/>
            <a:ext cx="1104900" cy="3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Block 2 is not used in future requests</a:t>
            </a:r>
            <a:endParaRPr sz="1300"/>
          </a:p>
        </p:txBody>
      </p:sp>
      <p:cxnSp>
        <p:nvCxnSpPr>
          <p:cNvPr id="601" name="Google Shape;601;p65"/>
          <p:cNvCxnSpPr>
            <a:stCxn id="589" idx="1"/>
            <a:endCxn id="589" idx="2"/>
          </p:cNvCxnSpPr>
          <p:nvPr/>
        </p:nvCxnSpPr>
        <p:spPr>
          <a:xfrm>
            <a:off x="4126225" y="2623175"/>
            <a:ext cx="219300" cy="133500"/>
          </a:xfrm>
          <a:prstGeom prst="straightConnector1">
            <a:avLst/>
          </a:prstGeom>
          <a:noFill/>
          <a:ln cap="flat" cmpd="sng" w="9525">
            <a:solidFill>
              <a:srgbClr val="303134"/>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99"/>
                                        </p:tgtEl>
                                        <p:attrNameLst>
                                          <p:attrName>style.visibility</p:attrName>
                                        </p:attrNameLst>
                                      </p:cBhvr>
                                      <p:to>
                                        <p:strVal val="visible"/>
                                      </p:to>
                                    </p:set>
                                    <p:anim calcmode="lin" valueType="num">
                                      <p:cBhvr additive="base">
                                        <p:cTn dur="1000"/>
                                        <p:tgtEl>
                                          <p:spTgt spid="5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6"/>
          <p:cNvSpPr txBox="1"/>
          <p:nvPr>
            <p:ph type="title"/>
          </p:nvPr>
        </p:nvSpPr>
        <p:spPr>
          <a:xfrm>
            <a:off x="151950" y="276775"/>
            <a:ext cx="449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for ORA</a:t>
            </a:r>
            <a:endParaRPr/>
          </a:p>
        </p:txBody>
      </p:sp>
      <p:sp>
        <p:nvSpPr>
          <p:cNvPr id="607" name="Google Shape;607;p66"/>
          <p:cNvSpPr/>
          <p:nvPr>
            <p:ph idx="2" type="pic"/>
          </p:nvPr>
        </p:nvSpPr>
        <p:spPr>
          <a:xfrm>
            <a:off x="4915775" y="1095475"/>
            <a:ext cx="3513000" cy="3513000"/>
          </a:xfrm>
          <a:prstGeom prst="ellipse">
            <a:avLst/>
          </a:prstGeom>
        </p:spPr>
      </p:sp>
      <p:grpSp>
        <p:nvGrpSpPr>
          <p:cNvPr id="608" name="Google Shape;608;p66"/>
          <p:cNvGrpSpPr/>
          <p:nvPr/>
        </p:nvGrpSpPr>
        <p:grpSpPr>
          <a:xfrm>
            <a:off x="2997225" y="1165049"/>
            <a:ext cx="5702862" cy="3936998"/>
            <a:chOff x="4633437" y="1360457"/>
            <a:chExt cx="3651000" cy="2880660"/>
          </a:xfrm>
        </p:grpSpPr>
        <p:sp>
          <p:nvSpPr>
            <p:cNvPr id="609" name="Google Shape;609;p66"/>
            <p:cNvSpPr/>
            <p:nvPr/>
          </p:nvSpPr>
          <p:spPr>
            <a:xfrm>
              <a:off x="6067381" y="3720171"/>
              <a:ext cx="783000" cy="474900"/>
            </a:xfrm>
            <a:prstGeom prst="trapezoid">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6"/>
            <p:cNvSpPr/>
            <p:nvPr/>
          </p:nvSpPr>
          <p:spPr>
            <a:xfrm>
              <a:off x="4633437" y="1360457"/>
              <a:ext cx="3651000" cy="2528100"/>
            </a:xfrm>
            <a:prstGeom prst="roundRect">
              <a:avLst>
                <a:gd fmla="val 803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6"/>
            <p:cNvSpPr/>
            <p:nvPr/>
          </p:nvSpPr>
          <p:spPr>
            <a:xfrm>
              <a:off x="7920722" y="3571785"/>
              <a:ext cx="148200" cy="148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6"/>
            <p:cNvSpPr/>
            <p:nvPr/>
          </p:nvSpPr>
          <p:spPr>
            <a:xfrm>
              <a:off x="5935219" y="4167386"/>
              <a:ext cx="1047300" cy="45600"/>
            </a:xfrm>
            <a:prstGeom prst="trapezoid">
              <a:avLst>
                <a:gd fmla="val 300052"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6"/>
            <p:cNvSpPr/>
            <p:nvPr/>
          </p:nvSpPr>
          <p:spPr>
            <a:xfrm>
              <a:off x="5934048" y="4209317"/>
              <a:ext cx="1047300" cy="31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4" name="Google Shape;614;p66"/>
          <p:cNvSpPr txBox="1"/>
          <p:nvPr>
            <p:ph type="title"/>
          </p:nvPr>
        </p:nvSpPr>
        <p:spPr>
          <a:xfrm>
            <a:off x="-47625" y="1732375"/>
            <a:ext cx="2764200" cy="9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Replace block 3 with block 5 based on FIFO</a:t>
            </a:r>
            <a:endParaRPr sz="1600"/>
          </a:p>
        </p:txBody>
      </p:sp>
      <p:pic>
        <p:nvPicPr>
          <p:cNvPr id="615" name="Google Shape;615;p66"/>
          <p:cNvPicPr preferRelativeResize="0"/>
          <p:nvPr/>
        </p:nvPicPr>
        <p:blipFill>
          <a:blip r:embed="rId3">
            <a:alphaModFix/>
          </a:blip>
          <a:stretch>
            <a:fillRect/>
          </a:stretch>
        </p:blipFill>
        <p:spPr>
          <a:xfrm>
            <a:off x="3110025" y="1436950"/>
            <a:ext cx="5477251" cy="3020550"/>
          </a:xfrm>
          <a:prstGeom prst="rect">
            <a:avLst/>
          </a:prstGeom>
          <a:noFill/>
          <a:ln>
            <a:noFill/>
          </a:ln>
        </p:spPr>
      </p:pic>
      <p:cxnSp>
        <p:nvCxnSpPr>
          <p:cNvPr id="616" name="Google Shape;616;p66"/>
          <p:cNvCxnSpPr>
            <a:stCxn id="617" idx="1"/>
          </p:cNvCxnSpPr>
          <p:nvPr/>
        </p:nvCxnSpPr>
        <p:spPr>
          <a:xfrm rot="10800000">
            <a:off x="2545075" y="2239550"/>
            <a:ext cx="1524000" cy="894000"/>
          </a:xfrm>
          <a:prstGeom prst="straightConnector1">
            <a:avLst/>
          </a:prstGeom>
          <a:noFill/>
          <a:ln cap="flat" cmpd="sng" w="9525">
            <a:solidFill>
              <a:srgbClr val="FF0000"/>
            </a:solidFill>
            <a:prstDash val="solid"/>
            <a:round/>
            <a:headEnd len="med" w="med" type="none"/>
            <a:tailEnd len="med" w="med" type="triangle"/>
          </a:ln>
        </p:spPr>
      </p:cxnSp>
      <p:sp>
        <p:nvSpPr>
          <p:cNvPr id="618" name="Google Shape;618;p66"/>
          <p:cNvSpPr txBox="1"/>
          <p:nvPr/>
        </p:nvSpPr>
        <p:spPr>
          <a:xfrm>
            <a:off x="4069075" y="2517300"/>
            <a:ext cx="6954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6</a:t>
            </a:r>
            <a:endParaRPr>
              <a:solidFill>
                <a:schemeClr val="dk1"/>
              </a:solidFill>
              <a:latin typeface="Albert Sans"/>
              <a:ea typeface="Albert Sans"/>
              <a:cs typeface="Albert Sans"/>
              <a:sym typeface="Albert Sans"/>
            </a:endParaRPr>
          </a:p>
        </p:txBody>
      </p:sp>
      <p:sp>
        <p:nvSpPr>
          <p:cNvPr id="617" name="Google Shape;617;p66"/>
          <p:cNvSpPr txBox="1"/>
          <p:nvPr/>
        </p:nvSpPr>
        <p:spPr>
          <a:xfrm>
            <a:off x="4069075" y="3005000"/>
            <a:ext cx="6954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solidFill>
                <a:schemeClr val="dk1"/>
              </a:solidFill>
              <a:latin typeface="Albert Sans"/>
              <a:ea typeface="Albert Sans"/>
              <a:cs typeface="Albert Sans"/>
              <a:sym typeface="Albert Sans"/>
            </a:endParaRPr>
          </a:p>
        </p:txBody>
      </p:sp>
      <p:sp>
        <p:nvSpPr>
          <p:cNvPr id="619" name="Google Shape;619;p66"/>
          <p:cNvSpPr txBox="1"/>
          <p:nvPr/>
        </p:nvSpPr>
        <p:spPr>
          <a:xfrm>
            <a:off x="4069075" y="3535675"/>
            <a:ext cx="6954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4</a:t>
            </a:r>
            <a:endParaRPr>
              <a:solidFill>
                <a:schemeClr val="dk1"/>
              </a:solidFill>
              <a:latin typeface="Albert Sans"/>
              <a:ea typeface="Albert Sans"/>
              <a:cs typeface="Albert Sans"/>
              <a:sym typeface="Albert Sans"/>
            </a:endParaRPr>
          </a:p>
        </p:txBody>
      </p:sp>
      <p:sp>
        <p:nvSpPr>
          <p:cNvPr id="620" name="Google Shape;620;p66"/>
          <p:cNvSpPr txBox="1"/>
          <p:nvPr/>
        </p:nvSpPr>
        <p:spPr>
          <a:xfrm>
            <a:off x="4069075" y="3954775"/>
            <a:ext cx="6954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7</a:t>
            </a:r>
            <a:endParaRPr>
              <a:solidFill>
                <a:schemeClr val="dk1"/>
              </a:solidFill>
              <a:latin typeface="Albert Sans"/>
              <a:ea typeface="Albert Sans"/>
              <a:cs typeface="Albert Sans"/>
              <a:sym typeface="Albert Sans"/>
            </a:endParaRPr>
          </a:p>
        </p:txBody>
      </p:sp>
      <p:cxnSp>
        <p:nvCxnSpPr>
          <p:cNvPr id="621" name="Google Shape;621;p66"/>
          <p:cNvCxnSpPr/>
          <p:nvPr/>
        </p:nvCxnSpPr>
        <p:spPr>
          <a:xfrm flipH="1" rot="10800000">
            <a:off x="7907650" y="1861700"/>
            <a:ext cx="594300" cy="9000"/>
          </a:xfrm>
          <a:prstGeom prst="straightConnector1">
            <a:avLst/>
          </a:prstGeom>
          <a:noFill/>
          <a:ln cap="flat" cmpd="sng" w="9525">
            <a:solidFill>
              <a:srgbClr val="FF0000"/>
            </a:solidFill>
            <a:prstDash val="solid"/>
            <a:round/>
            <a:headEnd len="med" w="med" type="none"/>
            <a:tailEnd len="med" w="med" type="none"/>
          </a:ln>
        </p:spPr>
      </p:cxnSp>
      <p:sp>
        <p:nvSpPr>
          <p:cNvPr id="622" name="Google Shape;622;p66"/>
          <p:cNvSpPr txBox="1"/>
          <p:nvPr>
            <p:ph type="title"/>
          </p:nvPr>
        </p:nvSpPr>
        <p:spPr>
          <a:xfrm>
            <a:off x="5488300" y="276775"/>
            <a:ext cx="195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Block 3,6 are not </a:t>
            </a:r>
            <a:r>
              <a:rPr lang="en" sz="1600"/>
              <a:t>appear in the future request</a:t>
            </a:r>
            <a:endParaRPr sz="1600"/>
          </a:p>
        </p:txBody>
      </p:sp>
      <p:cxnSp>
        <p:nvCxnSpPr>
          <p:cNvPr id="623" name="Google Shape;623;p66"/>
          <p:cNvCxnSpPr/>
          <p:nvPr/>
        </p:nvCxnSpPr>
        <p:spPr>
          <a:xfrm flipH="1" rot="10800000">
            <a:off x="4450075" y="849350"/>
            <a:ext cx="1147800" cy="1459500"/>
          </a:xfrm>
          <a:prstGeom prst="straightConnector1">
            <a:avLst/>
          </a:prstGeom>
          <a:noFill/>
          <a:ln cap="flat" cmpd="sng" w="9525">
            <a:solidFill>
              <a:srgbClr val="FF0000"/>
            </a:solidFill>
            <a:prstDash val="solid"/>
            <a:round/>
            <a:headEnd len="med" w="med" type="none"/>
            <a:tailEnd len="med" w="med" type="triangle"/>
          </a:ln>
        </p:spPr>
      </p:cxnSp>
      <p:cxnSp>
        <p:nvCxnSpPr>
          <p:cNvPr id="624" name="Google Shape;624;p66"/>
          <p:cNvCxnSpPr>
            <a:stCxn id="617" idx="1"/>
          </p:cNvCxnSpPr>
          <p:nvPr/>
        </p:nvCxnSpPr>
        <p:spPr>
          <a:xfrm>
            <a:off x="4069075" y="3133550"/>
            <a:ext cx="347700" cy="128700"/>
          </a:xfrm>
          <a:prstGeom prst="straightConnector1">
            <a:avLst/>
          </a:prstGeom>
          <a:noFill/>
          <a:ln cap="flat" cmpd="sng" w="9525">
            <a:solidFill>
              <a:schemeClr val="dk2"/>
            </a:solidFill>
            <a:prstDash val="solid"/>
            <a:round/>
            <a:headEnd len="med" w="med" type="none"/>
            <a:tailEnd len="med" w="med" type="none"/>
          </a:ln>
        </p:spPr>
      </p:cxnSp>
      <p:cxnSp>
        <p:nvCxnSpPr>
          <p:cNvPr id="625" name="Google Shape;625;p66"/>
          <p:cNvCxnSpPr/>
          <p:nvPr/>
        </p:nvCxnSpPr>
        <p:spPr>
          <a:xfrm flipH="1">
            <a:off x="6002950" y="1975475"/>
            <a:ext cx="1904700" cy="1152600"/>
          </a:xfrm>
          <a:prstGeom prst="straightConnector1">
            <a:avLst/>
          </a:prstGeom>
          <a:noFill/>
          <a:ln cap="flat" cmpd="sng" w="9525">
            <a:solidFill>
              <a:srgbClr val="FF0000"/>
            </a:solidFill>
            <a:prstDash val="solid"/>
            <a:round/>
            <a:headEnd len="med" w="med" type="none"/>
            <a:tailEnd len="med" w="med" type="triangle"/>
          </a:ln>
        </p:spPr>
      </p:cxnSp>
      <p:sp>
        <p:nvSpPr>
          <p:cNvPr id="626" name="Google Shape;626;p66"/>
          <p:cNvSpPr txBox="1"/>
          <p:nvPr/>
        </p:nvSpPr>
        <p:spPr>
          <a:xfrm>
            <a:off x="4450075" y="3003263"/>
            <a:ext cx="6954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627" name="Google Shape;627;p66"/>
          <p:cNvSpPr txBox="1"/>
          <p:nvPr>
            <p:ph type="title"/>
          </p:nvPr>
        </p:nvSpPr>
        <p:spPr>
          <a:xfrm>
            <a:off x="-47625" y="3370675"/>
            <a:ext cx="2764200" cy="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Block 4, 7 are already in the cache lines</a:t>
            </a:r>
            <a:endParaRPr sz="2000"/>
          </a:p>
        </p:txBody>
      </p:sp>
      <p:cxnSp>
        <p:nvCxnSpPr>
          <p:cNvPr id="628" name="Google Shape;628;p66"/>
          <p:cNvCxnSpPr>
            <a:stCxn id="619" idx="1"/>
          </p:cNvCxnSpPr>
          <p:nvPr/>
        </p:nvCxnSpPr>
        <p:spPr>
          <a:xfrm flipH="1">
            <a:off x="2602375" y="3664225"/>
            <a:ext cx="1466700" cy="155700"/>
          </a:xfrm>
          <a:prstGeom prst="straightConnector1">
            <a:avLst/>
          </a:prstGeom>
          <a:noFill/>
          <a:ln cap="flat" cmpd="sng" w="9525">
            <a:solidFill>
              <a:srgbClr val="FF0000"/>
            </a:solidFill>
            <a:prstDash val="solid"/>
            <a:round/>
            <a:headEnd len="med" w="med" type="none"/>
            <a:tailEnd len="med" w="med" type="triangle"/>
          </a:ln>
        </p:spPr>
      </p:cxnSp>
      <p:cxnSp>
        <p:nvCxnSpPr>
          <p:cNvPr id="629" name="Google Shape;629;p66"/>
          <p:cNvCxnSpPr>
            <a:stCxn id="620" idx="1"/>
          </p:cNvCxnSpPr>
          <p:nvPr/>
        </p:nvCxnSpPr>
        <p:spPr>
          <a:xfrm rot="10800000">
            <a:off x="2459275" y="3889825"/>
            <a:ext cx="1609800" cy="193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1000"/>
                                        <p:tgtEl>
                                          <p:spTgt spid="6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7"/>
          <p:cNvSpPr txBox="1"/>
          <p:nvPr>
            <p:ph type="title"/>
          </p:nvPr>
        </p:nvSpPr>
        <p:spPr>
          <a:xfrm>
            <a:off x="151950" y="276775"/>
            <a:ext cx="449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veat Medium"/>
                <a:ea typeface="Caveat Medium"/>
                <a:cs typeface="Caveat Medium"/>
                <a:sym typeface="Caveat Medium"/>
              </a:rPr>
              <a:t>Example for ORA</a:t>
            </a:r>
            <a:endParaRPr>
              <a:latin typeface="Caveat Medium"/>
              <a:ea typeface="Caveat Medium"/>
              <a:cs typeface="Caveat Medium"/>
              <a:sym typeface="Caveat Medium"/>
            </a:endParaRPr>
          </a:p>
        </p:txBody>
      </p:sp>
      <p:sp>
        <p:nvSpPr>
          <p:cNvPr id="635" name="Google Shape;635;p67"/>
          <p:cNvSpPr/>
          <p:nvPr>
            <p:ph idx="2" type="pic"/>
          </p:nvPr>
        </p:nvSpPr>
        <p:spPr>
          <a:xfrm>
            <a:off x="4915775" y="1095475"/>
            <a:ext cx="3513000" cy="3513000"/>
          </a:xfrm>
          <a:prstGeom prst="ellipse">
            <a:avLst/>
          </a:prstGeom>
        </p:spPr>
      </p:sp>
      <p:grpSp>
        <p:nvGrpSpPr>
          <p:cNvPr id="636" name="Google Shape;636;p67"/>
          <p:cNvGrpSpPr/>
          <p:nvPr/>
        </p:nvGrpSpPr>
        <p:grpSpPr>
          <a:xfrm>
            <a:off x="2997225" y="1165049"/>
            <a:ext cx="5702862" cy="3936998"/>
            <a:chOff x="4633437" y="1360457"/>
            <a:chExt cx="3651000" cy="2880660"/>
          </a:xfrm>
        </p:grpSpPr>
        <p:sp>
          <p:nvSpPr>
            <p:cNvPr id="637" name="Google Shape;637;p67"/>
            <p:cNvSpPr/>
            <p:nvPr/>
          </p:nvSpPr>
          <p:spPr>
            <a:xfrm>
              <a:off x="6067381" y="3720171"/>
              <a:ext cx="783000" cy="474900"/>
            </a:xfrm>
            <a:prstGeom prst="trapezoid">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7"/>
            <p:cNvSpPr/>
            <p:nvPr/>
          </p:nvSpPr>
          <p:spPr>
            <a:xfrm>
              <a:off x="4633437" y="1360457"/>
              <a:ext cx="3651000" cy="2528100"/>
            </a:xfrm>
            <a:prstGeom prst="roundRect">
              <a:avLst>
                <a:gd fmla="val 803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7"/>
            <p:cNvSpPr/>
            <p:nvPr/>
          </p:nvSpPr>
          <p:spPr>
            <a:xfrm>
              <a:off x="7920722" y="3571785"/>
              <a:ext cx="148200" cy="148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7"/>
            <p:cNvSpPr/>
            <p:nvPr/>
          </p:nvSpPr>
          <p:spPr>
            <a:xfrm>
              <a:off x="5935219" y="4167386"/>
              <a:ext cx="1047300" cy="45600"/>
            </a:xfrm>
            <a:prstGeom prst="trapezoid">
              <a:avLst>
                <a:gd fmla="val 300052"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7"/>
            <p:cNvSpPr/>
            <p:nvPr/>
          </p:nvSpPr>
          <p:spPr>
            <a:xfrm>
              <a:off x="5934048" y="4209317"/>
              <a:ext cx="1047300" cy="31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67"/>
          <p:cNvSpPr txBox="1"/>
          <p:nvPr>
            <p:ph type="title"/>
          </p:nvPr>
        </p:nvSpPr>
        <p:spPr>
          <a:xfrm>
            <a:off x="-95250" y="3432050"/>
            <a:ext cx="2764200" cy="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last block 8 will replace block 4 based on FIFO</a:t>
            </a:r>
            <a:endParaRPr sz="2000"/>
          </a:p>
        </p:txBody>
      </p:sp>
      <p:pic>
        <p:nvPicPr>
          <p:cNvPr id="643" name="Google Shape;643;p67"/>
          <p:cNvPicPr preferRelativeResize="0"/>
          <p:nvPr/>
        </p:nvPicPr>
        <p:blipFill>
          <a:blip r:embed="rId3">
            <a:alphaModFix/>
          </a:blip>
          <a:stretch>
            <a:fillRect/>
          </a:stretch>
        </p:blipFill>
        <p:spPr>
          <a:xfrm>
            <a:off x="3138787" y="1431700"/>
            <a:ext cx="5419724" cy="3088201"/>
          </a:xfrm>
          <a:prstGeom prst="rect">
            <a:avLst/>
          </a:prstGeom>
          <a:noFill/>
          <a:ln>
            <a:noFill/>
          </a:ln>
        </p:spPr>
      </p:pic>
      <p:cxnSp>
        <p:nvCxnSpPr>
          <p:cNvPr id="644" name="Google Shape;644;p67"/>
          <p:cNvCxnSpPr/>
          <p:nvPr/>
        </p:nvCxnSpPr>
        <p:spPr>
          <a:xfrm flipH="1">
            <a:off x="2602450" y="3611875"/>
            <a:ext cx="1304700" cy="207900"/>
          </a:xfrm>
          <a:prstGeom prst="straightConnector1">
            <a:avLst/>
          </a:prstGeom>
          <a:noFill/>
          <a:ln cap="flat" cmpd="sng" w="9525">
            <a:solidFill>
              <a:srgbClr val="FF0000"/>
            </a:solidFill>
            <a:prstDash val="solid"/>
            <a:round/>
            <a:headEnd len="med" w="med" type="none"/>
            <a:tailEnd len="med" w="med" type="triangle"/>
          </a:ln>
        </p:spPr>
      </p:cxnSp>
      <p:cxnSp>
        <p:nvCxnSpPr>
          <p:cNvPr id="645" name="Google Shape;645;p67"/>
          <p:cNvCxnSpPr/>
          <p:nvPr/>
        </p:nvCxnSpPr>
        <p:spPr>
          <a:xfrm>
            <a:off x="3973825" y="3547100"/>
            <a:ext cx="238200" cy="21900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67"/>
          <p:cNvCxnSpPr/>
          <p:nvPr/>
        </p:nvCxnSpPr>
        <p:spPr>
          <a:xfrm flipH="1">
            <a:off x="6031375" y="2127875"/>
            <a:ext cx="2266800" cy="1419300"/>
          </a:xfrm>
          <a:prstGeom prst="straightConnector1">
            <a:avLst/>
          </a:prstGeom>
          <a:noFill/>
          <a:ln cap="flat" cmpd="sng" w="9525">
            <a:solidFill>
              <a:schemeClr val="dk2"/>
            </a:solidFill>
            <a:prstDash val="solid"/>
            <a:round/>
            <a:headEnd len="med" w="med" type="none"/>
            <a:tailEnd len="med" w="med" type="triangle"/>
          </a:ln>
        </p:spPr>
      </p:cxnSp>
      <p:sp>
        <p:nvSpPr>
          <p:cNvPr id="647" name="Google Shape;647;p67"/>
          <p:cNvSpPr txBox="1"/>
          <p:nvPr/>
        </p:nvSpPr>
        <p:spPr>
          <a:xfrm>
            <a:off x="4212025" y="3489500"/>
            <a:ext cx="4614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8"/>
          <p:cNvSpPr txBox="1"/>
          <p:nvPr>
            <p:ph type="title"/>
          </p:nvPr>
        </p:nvSpPr>
        <p:spPr>
          <a:xfrm>
            <a:off x="151950" y="276775"/>
            <a:ext cx="449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veat Medium"/>
                <a:ea typeface="Caveat Medium"/>
                <a:cs typeface="Caveat Medium"/>
                <a:sym typeface="Caveat Medium"/>
              </a:rPr>
              <a:t>Example for ORA</a:t>
            </a:r>
            <a:endParaRPr>
              <a:latin typeface="Caveat Medium"/>
              <a:ea typeface="Caveat Medium"/>
              <a:cs typeface="Caveat Medium"/>
              <a:sym typeface="Caveat Medium"/>
            </a:endParaRPr>
          </a:p>
        </p:txBody>
      </p:sp>
      <p:sp>
        <p:nvSpPr>
          <p:cNvPr id="653" name="Google Shape;653;p68"/>
          <p:cNvSpPr/>
          <p:nvPr>
            <p:ph idx="2" type="pic"/>
          </p:nvPr>
        </p:nvSpPr>
        <p:spPr>
          <a:xfrm>
            <a:off x="4915775" y="1095475"/>
            <a:ext cx="3513000" cy="3513000"/>
          </a:xfrm>
          <a:prstGeom prst="ellipse">
            <a:avLst/>
          </a:prstGeom>
        </p:spPr>
      </p:sp>
      <p:grpSp>
        <p:nvGrpSpPr>
          <p:cNvPr id="654" name="Google Shape;654;p68"/>
          <p:cNvGrpSpPr/>
          <p:nvPr/>
        </p:nvGrpSpPr>
        <p:grpSpPr>
          <a:xfrm>
            <a:off x="2997225" y="1165049"/>
            <a:ext cx="5702862" cy="3936998"/>
            <a:chOff x="4633437" y="1360457"/>
            <a:chExt cx="3651000" cy="2880660"/>
          </a:xfrm>
        </p:grpSpPr>
        <p:sp>
          <p:nvSpPr>
            <p:cNvPr id="655" name="Google Shape;655;p68"/>
            <p:cNvSpPr/>
            <p:nvPr/>
          </p:nvSpPr>
          <p:spPr>
            <a:xfrm>
              <a:off x="6067381" y="3720171"/>
              <a:ext cx="783000" cy="474900"/>
            </a:xfrm>
            <a:prstGeom prst="trapezoid">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8"/>
            <p:cNvSpPr/>
            <p:nvPr/>
          </p:nvSpPr>
          <p:spPr>
            <a:xfrm>
              <a:off x="4633437" y="1360457"/>
              <a:ext cx="3651000" cy="2528100"/>
            </a:xfrm>
            <a:prstGeom prst="roundRect">
              <a:avLst>
                <a:gd fmla="val 8031"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8"/>
            <p:cNvSpPr/>
            <p:nvPr/>
          </p:nvSpPr>
          <p:spPr>
            <a:xfrm>
              <a:off x="7920722" y="3571785"/>
              <a:ext cx="148200" cy="148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8"/>
            <p:cNvSpPr/>
            <p:nvPr/>
          </p:nvSpPr>
          <p:spPr>
            <a:xfrm>
              <a:off x="5935219" y="4167386"/>
              <a:ext cx="1047300" cy="45600"/>
            </a:xfrm>
            <a:prstGeom prst="trapezoid">
              <a:avLst>
                <a:gd fmla="val 300052"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8"/>
            <p:cNvSpPr/>
            <p:nvPr/>
          </p:nvSpPr>
          <p:spPr>
            <a:xfrm>
              <a:off x="5934048" y="4209317"/>
              <a:ext cx="1047300" cy="31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0" name="Google Shape;660;p68"/>
          <p:cNvSpPr txBox="1"/>
          <p:nvPr>
            <p:ph type="title"/>
          </p:nvPr>
        </p:nvSpPr>
        <p:spPr>
          <a:xfrm>
            <a:off x="233025" y="1732375"/>
            <a:ext cx="2764200" cy="1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Final results in main memory after using Optimal replacement</a:t>
            </a:r>
            <a:endParaRPr sz="2000"/>
          </a:p>
        </p:txBody>
      </p:sp>
      <p:pic>
        <p:nvPicPr>
          <p:cNvPr id="661" name="Google Shape;661;p68"/>
          <p:cNvPicPr preferRelativeResize="0"/>
          <p:nvPr/>
        </p:nvPicPr>
        <p:blipFill>
          <a:blip r:embed="rId3">
            <a:alphaModFix/>
          </a:blip>
          <a:stretch>
            <a:fillRect/>
          </a:stretch>
        </p:blipFill>
        <p:spPr>
          <a:xfrm>
            <a:off x="3138425" y="1537325"/>
            <a:ext cx="5420450" cy="2833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9"/>
          <p:cNvSpPr/>
          <p:nvPr/>
        </p:nvSpPr>
        <p:spPr>
          <a:xfrm>
            <a:off x="6858963" y="1593450"/>
            <a:ext cx="950100" cy="9501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9"/>
          <p:cNvSpPr txBox="1"/>
          <p:nvPr>
            <p:ph idx="1" type="subTitle"/>
          </p:nvPr>
        </p:nvSpPr>
        <p:spPr>
          <a:xfrm>
            <a:off x="982675" y="2498975"/>
            <a:ext cx="21789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Personalized learning</a:t>
            </a:r>
            <a:endParaRPr/>
          </a:p>
        </p:txBody>
      </p:sp>
      <p:sp>
        <p:nvSpPr>
          <p:cNvPr id="668" name="Google Shape;668;p69"/>
          <p:cNvSpPr txBox="1"/>
          <p:nvPr>
            <p:ph idx="2" type="subTitle"/>
          </p:nvPr>
        </p:nvSpPr>
        <p:spPr>
          <a:xfrm>
            <a:off x="5835213" y="2739425"/>
            <a:ext cx="2997600" cy="541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Instant feedback</a:t>
            </a:r>
            <a:endParaRPr/>
          </a:p>
        </p:txBody>
      </p:sp>
      <p:sp>
        <p:nvSpPr>
          <p:cNvPr id="669" name="Google Shape;669;p69"/>
          <p:cNvSpPr txBox="1"/>
          <p:nvPr>
            <p:ph type="title"/>
          </p:nvPr>
        </p:nvSpPr>
        <p:spPr>
          <a:xfrm>
            <a:off x="720000" y="5350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Benefits</a:t>
            </a:r>
            <a:endParaRPr/>
          </a:p>
        </p:txBody>
      </p:sp>
      <p:sp>
        <p:nvSpPr>
          <p:cNvPr id="670" name="Google Shape;670;p69"/>
          <p:cNvSpPr/>
          <p:nvPr/>
        </p:nvSpPr>
        <p:spPr>
          <a:xfrm>
            <a:off x="1597087" y="1593450"/>
            <a:ext cx="950100" cy="9501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9"/>
          <p:cNvSpPr txBox="1"/>
          <p:nvPr>
            <p:ph idx="1" type="subTitle"/>
          </p:nvPr>
        </p:nvSpPr>
        <p:spPr>
          <a:xfrm>
            <a:off x="3613625" y="2739425"/>
            <a:ext cx="2178900" cy="119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Creating learning content</a:t>
            </a:r>
            <a:endParaRPr/>
          </a:p>
        </p:txBody>
      </p:sp>
      <p:sp>
        <p:nvSpPr>
          <p:cNvPr id="672" name="Google Shape;672;p69"/>
          <p:cNvSpPr/>
          <p:nvPr/>
        </p:nvSpPr>
        <p:spPr>
          <a:xfrm>
            <a:off x="4228037" y="1593450"/>
            <a:ext cx="950100" cy="9501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3" name="Google Shape;673;p69"/>
          <p:cNvGrpSpPr/>
          <p:nvPr/>
        </p:nvGrpSpPr>
        <p:grpSpPr>
          <a:xfrm>
            <a:off x="1882196" y="1885765"/>
            <a:ext cx="366364" cy="365467"/>
            <a:chOff x="-59029025" y="3711650"/>
            <a:chExt cx="316650" cy="315875"/>
          </a:xfrm>
        </p:grpSpPr>
        <p:sp>
          <p:nvSpPr>
            <p:cNvPr id="674" name="Google Shape;674;p6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1" name="Google Shape;681;p69"/>
          <p:cNvGrpSpPr/>
          <p:nvPr/>
        </p:nvGrpSpPr>
        <p:grpSpPr>
          <a:xfrm>
            <a:off x="4525916" y="1890547"/>
            <a:ext cx="354311" cy="355909"/>
            <a:chOff x="-49764975" y="3551225"/>
            <a:chExt cx="299300" cy="300650"/>
          </a:xfrm>
        </p:grpSpPr>
        <p:sp>
          <p:nvSpPr>
            <p:cNvPr id="682" name="Google Shape;682;p6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3" name="Google Shape;693;p69"/>
          <p:cNvSpPr/>
          <p:nvPr/>
        </p:nvSpPr>
        <p:spPr>
          <a:xfrm>
            <a:off x="7157609" y="1891679"/>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67">
                                            <p:txEl>
                                              <p:pRg end="0" st="0"/>
                                            </p:txEl>
                                          </p:spTgt>
                                        </p:tgtEl>
                                        <p:attrNameLst>
                                          <p:attrName>style.visibility</p:attrName>
                                        </p:attrNameLst>
                                      </p:cBhvr>
                                      <p:to>
                                        <p:strVal val="visible"/>
                                      </p:to>
                                    </p:set>
                                    <p:animEffect filter="fade" transition="in">
                                      <p:cBhvr>
                                        <p:cTn dur="1000"/>
                                        <p:tgtEl>
                                          <p:spTgt spid="66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71">
                                            <p:txEl>
                                              <p:pRg end="0" st="0"/>
                                            </p:txEl>
                                          </p:spTgt>
                                        </p:tgtEl>
                                        <p:attrNameLst>
                                          <p:attrName>style.visibility</p:attrName>
                                        </p:attrNameLst>
                                      </p:cBhvr>
                                      <p:to>
                                        <p:strVal val="visible"/>
                                      </p:to>
                                    </p:set>
                                    <p:animEffect filter="fade" transition="in">
                                      <p:cBhvr>
                                        <p:cTn dur="1000"/>
                                        <p:tgtEl>
                                          <p:spTgt spid="6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8">
                                            <p:txEl>
                                              <p:pRg end="0" st="0"/>
                                            </p:txEl>
                                          </p:spTgt>
                                        </p:tgtEl>
                                        <p:attrNameLst>
                                          <p:attrName>style.visibility</p:attrName>
                                        </p:attrNameLst>
                                      </p:cBhvr>
                                      <p:to>
                                        <p:strVal val="visible"/>
                                      </p:to>
                                    </p:set>
                                    <p:animEffect filter="fade" transition="in">
                                      <p:cBhvr>
                                        <p:cTn dur="1000"/>
                                        <p:tgtEl>
                                          <p:spTgt spid="66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37400" y="0"/>
            <a:ext cx="4829100" cy="143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4200"/>
              <a:t>What is Round Robin algorithm ?</a:t>
            </a:r>
            <a:endParaRPr sz="4200"/>
          </a:p>
          <a:p>
            <a:pPr indent="0" lvl="0" marL="0" rtl="0" algn="l">
              <a:lnSpc>
                <a:spcPct val="100000"/>
              </a:lnSpc>
              <a:spcBef>
                <a:spcPts val="0"/>
              </a:spcBef>
              <a:spcAft>
                <a:spcPts val="0"/>
              </a:spcAft>
              <a:buSzPts val="3500"/>
              <a:buNone/>
            </a:pPr>
            <a:r>
              <a:t/>
            </a:r>
            <a:endParaRPr sz="4200"/>
          </a:p>
        </p:txBody>
      </p:sp>
      <p:pic>
        <p:nvPicPr>
          <p:cNvPr id="233" name="Google Shape;233;p34"/>
          <p:cNvPicPr preferRelativeResize="0"/>
          <p:nvPr/>
        </p:nvPicPr>
        <p:blipFill>
          <a:blip r:embed="rId3">
            <a:alphaModFix/>
          </a:blip>
          <a:stretch>
            <a:fillRect/>
          </a:stretch>
        </p:blipFill>
        <p:spPr>
          <a:xfrm>
            <a:off x="4325719" y="1433400"/>
            <a:ext cx="4748230" cy="3472675"/>
          </a:xfrm>
          <a:prstGeom prst="rect">
            <a:avLst/>
          </a:prstGeom>
          <a:noFill/>
          <a:ln>
            <a:noFill/>
          </a:ln>
        </p:spPr>
      </p:pic>
      <p:sp>
        <p:nvSpPr>
          <p:cNvPr id="234" name="Google Shape;234;p34"/>
          <p:cNvSpPr txBox="1"/>
          <p:nvPr/>
        </p:nvSpPr>
        <p:spPr>
          <a:xfrm>
            <a:off x="337400" y="1349600"/>
            <a:ext cx="3502800" cy="34887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Round-robin algorithm in computing is a scheduling approach </a:t>
            </a:r>
            <a:endParaRPr sz="1700">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rtl="0" algn="l">
              <a:lnSpc>
                <a:spcPct val="115000"/>
              </a:lnSpc>
              <a:spcBef>
                <a:spcPts val="120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is like taking turns in a line. Each task gets a fixed time to use resources.</a:t>
            </a:r>
            <a:endParaRPr sz="1700">
              <a:solidFill>
                <a:schemeClr val="dk1"/>
              </a:solidFill>
              <a:latin typeface="Comic Sans MS"/>
              <a:ea typeface="Comic Sans MS"/>
              <a:cs typeface="Comic Sans MS"/>
              <a:sym typeface="Comic Sans MS"/>
            </a:endParaRPr>
          </a:p>
          <a:p>
            <a:pPr indent="0" lvl="0" marL="457200" marR="0" rtl="0" algn="l">
              <a:lnSpc>
                <a:spcPct val="100000"/>
              </a:lnSpc>
              <a:spcBef>
                <a:spcPts val="1200"/>
              </a:spcBef>
              <a:spcAft>
                <a:spcPts val="0"/>
              </a:spcAft>
              <a:buNone/>
            </a:pPr>
            <a:r>
              <a:t/>
            </a:r>
            <a:endParaRPr sz="1700">
              <a:solidFill>
                <a:schemeClr val="dk1"/>
              </a:solidFill>
              <a:latin typeface="Comic Sans MS"/>
              <a:ea typeface="Comic Sans MS"/>
              <a:cs typeface="Comic Sans MS"/>
              <a:sym typeface="Comic Sans MS"/>
            </a:endParaRPr>
          </a:p>
          <a:p>
            <a:pPr indent="-336550" lvl="0" marL="457200" marR="0" rtl="0" algn="l">
              <a:lnSpc>
                <a:spcPct val="100000"/>
              </a:lnSpc>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This simple method helps prevent resource monopolization.</a:t>
            </a:r>
            <a:endParaRPr b="0" i="0" sz="17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0"/>
          <p:cNvSpPr txBox="1"/>
          <p:nvPr>
            <p:ph idx="4294967295" type="ctrTitle"/>
          </p:nvPr>
        </p:nvSpPr>
        <p:spPr>
          <a:xfrm>
            <a:off x="495650" y="557600"/>
            <a:ext cx="4842000" cy="118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500"/>
              <a:buFont typeface="Barlow Medium"/>
              <a:buNone/>
            </a:pPr>
            <a:r>
              <a:rPr b="1" i="0" lang="en" sz="5000" u="none" cap="none" strike="noStrike">
                <a:solidFill>
                  <a:schemeClr val="dk1"/>
                </a:solidFill>
                <a:latin typeface="Comfortaa"/>
                <a:ea typeface="Comfortaa"/>
                <a:cs typeface="Comfortaa"/>
                <a:sym typeface="Comfortaa"/>
              </a:rPr>
              <a:t>Thank you for your listening!</a:t>
            </a:r>
            <a:endParaRPr b="1" i="0" sz="5000" u="none" cap="none" strike="noStrike">
              <a:solidFill>
                <a:schemeClr val="dk1"/>
              </a:solidFill>
              <a:latin typeface="Comfortaa"/>
              <a:ea typeface="Comfortaa"/>
              <a:cs typeface="Comfortaa"/>
              <a:sym typeface="Comfortaa"/>
            </a:endParaRPr>
          </a:p>
        </p:txBody>
      </p:sp>
      <p:sp>
        <p:nvSpPr>
          <p:cNvPr id="699" name="Google Shape;699;p70"/>
          <p:cNvSpPr/>
          <p:nvPr/>
        </p:nvSpPr>
        <p:spPr>
          <a:xfrm>
            <a:off x="715097" y="2951225"/>
            <a:ext cx="692700" cy="692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70"/>
          <p:cNvSpPr/>
          <p:nvPr/>
        </p:nvSpPr>
        <p:spPr>
          <a:xfrm>
            <a:off x="1505672" y="2951225"/>
            <a:ext cx="692700" cy="692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70"/>
          <p:cNvSpPr/>
          <p:nvPr/>
        </p:nvSpPr>
        <p:spPr>
          <a:xfrm>
            <a:off x="2296247" y="2951225"/>
            <a:ext cx="692700" cy="692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70"/>
          <p:cNvSpPr/>
          <p:nvPr/>
        </p:nvSpPr>
        <p:spPr>
          <a:xfrm>
            <a:off x="3086822" y="2951225"/>
            <a:ext cx="692700" cy="692700"/>
          </a:xfrm>
          <a:prstGeom prst="ellipse">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3" name="Google Shape;703;p70"/>
          <p:cNvGrpSpPr/>
          <p:nvPr/>
        </p:nvGrpSpPr>
        <p:grpSpPr>
          <a:xfrm>
            <a:off x="867611" y="3103745"/>
            <a:ext cx="387681" cy="387661"/>
            <a:chOff x="266768" y="1721375"/>
            <a:chExt cx="397907" cy="397887"/>
          </a:xfrm>
        </p:grpSpPr>
        <p:sp>
          <p:nvSpPr>
            <p:cNvPr id="704" name="Google Shape;704;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 name="Google Shape;706;p70"/>
          <p:cNvGrpSpPr/>
          <p:nvPr/>
        </p:nvGrpSpPr>
        <p:grpSpPr>
          <a:xfrm>
            <a:off x="2448770" y="3103745"/>
            <a:ext cx="387661" cy="387661"/>
            <a:chOff x="1379798" y="1723250"/>
            <a:chExt cx="397887" cy="397887"/>
          </a:xfrm>
        </p:grpSpPr>
        <p:sp>
          <p:nvSpPr>
            <p:cNvPr id="707" name="Google Shape;707;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1" name="Google Shape;711;p70"/>
          <p:cNvGrpSpPr/>
          <p:nvPr/>
        </p:nvGrpSpPr>
        <p:grpSpPr>
          <a:xfrm>
            <a:off x="1658205" y="3103745"/>
            <a:ext cx="387641" cy="387661"/>
            <a:chOff x="864491" y="1723250"/>
            <a:chExt cx="397866" cy="397887"/>
          </a:xfrm>
        </p:grpSpPr>
        <p:sp>
          <p:nvSpPr>
            <p:cNvPr id="712" name="Google Shape;712;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5" name="Google Shape;715;p70"/>
          <p:cNvSpPr/>
          <p:nvPr/>
        </p:nvSpPr>
        <p:spPr>
          <a:xfrm>
            <a:off x="3239342" y="3139003"/>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6" name="Google Shape;716;p70"/>
          <p:cNvPicPr preferRelativeResize="0"/>
          <p:nvPr/>
        </p:nvPicPr>
        <p:blipFill rotWithShape="1">
          <a:blip r:embed="rId3">
            <a:alphaModFix/>
          </a:blip>
          <a:srcRect b="0" l="0" r="0" t="0"/>
          <a:stretch/>
        </p:blipFill>
        <p:spPr>
          <a:xfrm>
            <a:off x="7386014" y="0"/>
            <a:ext cx="1757986" cy="89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37400" y="0"/>
            <a:ext cx="4829100" cy="143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4200"/>
              <a:t>What is T</a:t>
            </a:r>
            <a:r>
              <a:rPr lang="en" sz="4200"/>
              <a:t>ime Quantum</a:t>
            </a:r>
            <a:r>
              <a:rPr lang="en" sz="4200"/>
              <a:t> ?</a:t>
            </a:r>
            <a:endParaRPr sz="4200"/>
          </a:p>
          <a:p>
            <a:pPr indent="0" lvl="0" marL="0" rtl="0" algn="l">
              <a:lnSpc>
                <a:spcPct val="100000"/>
              </a:lnSpc>
              <a:spcBef>
                <a:spcPts val="0"/>
              </a:spcBef>
              <a:spcAft>
                <a:spcPts val="0"/>
              </a:spcAft>
              <a:buSzPts val="3500"/>
              <a:buNone/>
            </a:pPr>
            <a:r>
              <a:t/>
            </a:r>
            <a:endParaRPr sz="4200"/>
          </a:p>
        </p:txBody>
      </p:sp>
      <p:pic>
        <p:nvPicPr>
          <p:cNvPr id="240" name="Google Shape;240;p35"/>
          <p:cNvPicPr preferRelativeResize="0"/>
          <p:nvPr/>
        </p:nvPicPr>
        <p:blipFill>
          <a:blip r:embed="rId3">
            <a:alphaModFix/>
          </a:blip>
          <a:stretch>
            <a:fillRect/>
          </a:stretch>
        </p:blipFill>
        <p:spPr>
          <a:xfrm>
            <a:off x="4325719" y="1433400"/>
            <a:ext cx="4748230" cy="3472675"/>
          </a:xfrm>
          <a:prstGeom prst="rect">
            <a:avLst/>
          </a:prstGeom>
          <a:noFill/>
          <a:ln>
            <a:noFill/>
          </a:ln>
        </p:spPr>
      </p:pic>
      <p:sp>
        <p:nvSpPr>
          <p:cNvPr id="241" name="Google Shape;241;p35"/>
          <p:cNvSpPr txBox="1"/>
          <p:nvPr/>
        </p:nvSpPr>
        <p:spPr>
          <a:xfrm>
            <a:off x="337400" y="1349600"/>
            <a:ext cx="3502800" cy="17547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A Time Quantum is the amount of time share give to each process, interrupting the job if it is not completed by then</a:t>
            </a:r>
            <a:endParaRPr sz="1700">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37400" y="0"/>
            <a:ext cx="4829100" cy="143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sz="4200"/>
              <a:t>What is Request Queue?</a:t>
            </a:r>
            <a:endParaRPr sz="4200"/>
          </a:p>
          <a:p>
            <a:pPr indent="0" lvl="0" marL="0" rtl="0" algn="l">
              <a:lnSpc>
                <a:spcPct val="100000"/>
              </a:lnSpc>
              <a:spcBef>
                <a:spcPts val="0"/>
              </a:spcBef>
              <a:spcAft>
                <a:spcPts val="0"/>
              </a:spcAft>
              <a:buSzPts val="3500"/>
              <a:buNone/>
            </a:pPr>
            <a:r>
              <a:t/>
            </a:r>
            <a:endParaRPr sz="4200"/>
          </a:p>
        </p:txBody>
      </p:sp>
      <p:pic>
        <p:nvPicPr>
          <p:cNvPr id="247" name="Google Shape;247;p36"/>
          <p:cNvPicPr preferRelativeResize="0"/>
          <p:nvPr/>
        </p:nvPicPr>
        <p:blipFill>
          <a:blip r:embed="rId3">
            <a:alphaModFix/>
          </a:blip>
          <a:stretch>
            <a:fillRect/>
          </a:stretch>
        </p:blipFill>
        <p:spPr>
          <a:xfrm>
            <a:off x="4325719" y="1433400"/>
            <a:ext cx="4748230" cy="3472675"/>
          </a:xfrm>
          <a:prstGeom prst="rect">
            <a:avLst/>
          </a:prstGeom>
          <a:noFill/>
          <a:ln>
            <a:noFill/>
          </a:ln>
        </p:spPr>
      </p:pic>
      <p:sp>
        <p:nvSpPr>
          <p:cNvPr id="248" name="Google Shape;248;p36"/>
          <p:cNvSpPr txBox="1"/>
          <p:nvPr/>
        </p:nvSpPr>
        <p:spPr>
          <a:xfrm>
            <a:off x="337400" y="1349600"/>
            <a:ext cx="3502800" cy="13854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dk1"/>
              </a:buClr>
              <a:buSzPts val="1700"/>
              <a:buFont typeface="Comic Sans MS"/>
              <a:buChar char="●"/>
            </a:pPr>
            <a:r>
              <a:rPr lang="en" sz="1700">
                <a:solidFill>
                  <a:schemeClr val="dk1"/>
                </a:solidFill>
                <a:latin typeface="Comic Sans MS"/>
                <a:ea typeface="Comic Sans MS"/>
                <a:cs typeface="Comic Sans MS"/>
                <a:sym typeface="Comic Sans MS"/>
              </a:rPr>
              <a:t>A request queue is the order by which processes arrive and are handled</a:t>
            </a:r>
            <a:endParaRPr sz="1700">
              <a:solidFill>
                <a:schemeClr val="dk1"/>
              </a:solidFill>
              <a:latin typeface="Comic Sans MS"/>
              <a:ea typeface="Comic Sans MS"/>
              <a:cs typeface="Comic Sans MS"/>
              <a:sym typeface="Comic Sans MS"/>
            </a:endParaRPr>
          </a:p>
          <a:p>
            <a:pPr indent="0" lvl="0" marL="457200" rtl="0" algn="l">
              <a:lnSpc>
                <a:spcPct val="115000"/>
              </a:lnSpc>
              <a:spcBef>
                <a:spcPts val="1200"/>
              </a:spcBef>
              <a:spcAft>
                <a:spcPts val="1200"/>
              </a:spcAft>
              <a:buNone/>
            </a:pPr>
            <a:r>
              <a:t/>
            </a:r>
            <a:endParaRPr b="0" i="0" sz="17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7"/>
          <p:cNvPicPr preferRelativeResize="0"/>
          <p:nvPr/>
        </p:nvPicPr>
        <p:blipFill>
          <a:blip r:embed="rId3">
            <a:alphaModFix/>
          </a:blip>
          <a:stretch>
            <a:fillRect/>
          </a:stretch>
        </p:blipFill>
        <p:spPr>
          <a:xfrm>
            <a:off x="1463538" y="152400"/>
            <a:ext cx="6216924"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8"/>
          <p:cNvPicPr preferRelativeResize="0"/>
          <p:nvPr/>
        </p:nvPicPr>
        <p:blipFill>
          <a:blip r:embed="rId3">
            <a:alphaModFix/>
          </a:blip>
          <a:stretch>
            <a:fillRect/>
          </a:stretch>
        </p:blipFill>
        <p:spPr>
          <a:xfrm>
            <a:off x="1463538" y="152400"/>
            <a:ext cx="6216924"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9"/>
          <p:cNvPicPr preferRelativeResize="0"/>
          <p:nvPr/>
        </p:nvPicPr>
        <p:blipFill>
          <a:blip r:embed="rId3">
            <a:alphaModFix/>
          </a:blip>
          <a:stretch>
            <a:fillRect/>
          </a:stretch>
        </p:blipFill>
        <p:spPr>
          <a:xfrm>
            <a:off x="1463538" y="152400"/>
            <a:ext cx="6216924" cy="4838700"/>
          </a:xfrm>
          <a:prstGeom prst="rect">
            <a:avLst/>
          </a:prstGeom>
          <a:noFill/>
          <a:ln>
            <a:noFill/>
          </a:ln>
        </p:spPr>
      </p:pic>
      <p:pic>
        <p:nvPicPr>
          <p:cNvPr id="264" name="Google Shape;264;p39"/>
          <p:cNvPicPr preferRelativeResize="0"/>
          <p:nvPr/>
        </p:nvPicPr>
        <p:blipFill>
          <a:blip r:embed="rId4">
            <a:alphaModFix/>
          </a:blip>
          <a:stretch>
            <a:fillRect/>
          </a:stretch>
        </p:blipFill>
        <p:spPr>
          <a:xfrm>
            <a:off x="1267729" y="0"/>
            <a:ext cx="6608541"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mbryology Case Studies by Slidesgo">
  <a:themeElements>
    <a:clrScheme name="Simple Light">
      <a:dk1>
        <a:srgbClr val="3B5072"/>
      </a:dk1>
      <a:lt1>
        <a:srgbClr val="DFE1F1"/>
      </a:lt1>
      <a:dk2>
        <a:srgbClr val="ABB2D8"/>
      </a:dk2>
      <a:lt2>
        <a:srgbClr val="829BCE"/>
      </a:lt2>
      <a:accent1>
        <a:srgbClr val="6473B3"/>
      </a:accent1>
      <a:accent2>
        <a:srgbClr val="91C2E9"/>
      </a:accent2>
      <a:accent3>
        <a:srgbClr val="5C8CC5"/>
      </a:accent3>
      <a:accent4>
        <a:srgbClr val="59719F"/>
      </a:accent4>
      <a:accent5>
        <a:srgbClr val="FFFFFF"/>
      </a:accent5>
      <a:accent6>
        <a:srgbClr val="FFFFFF"/>
      </a:accent6>
      <a:hlink>
        <a:srgbClr val="3B50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